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"/>
  </p:notesMasterIdLst>
  <p:sldIdLst>
    <p:sldId id="256" r:id="rId2"/>
    <p:sldId id="271" r:id="rId3"/>
    <p:sldId id="273" r:id="rId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7373" autoAdjust="0"/>
  </p:normalViewPr>
  <p:slideViewPr>
    <p:cSldViewPr snapToGrid="0">
      <p:cViewPr>
        <p:scale>
          <a:sx n="72" d="100"/>
          <a:sy n="72" d="100"/>
        </p:scale>
        <p:origin x="-642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1B2C5-4E8A-4291-993D-B812D2DAE452}" type="datetimeFigureOut">
              <a:rPr lang="bg-BG" smtClean="0"/>
              <a:t>27.07.2016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E7946-B354-41CE-B5FA-AD4D98FF7F2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9289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E7946-B354-41CE-B5FA-AD4D98FF7F22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709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E7946-B354-41CE-B5FA-AD4D98FF7F22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212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98A0-E487-4623-8F3A-4E0D38301285}" type="datetimeFigureOut">
              <a:rPr lang="bg-BG" smtClean="0"/>
              <a:t>27.07.2016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5401-9FB0-4BC8-9A5B-A6394E63285C}" type="slidenum">
              <a:rPr lang="bg-BG" smtClean="0"/>
              <a:t>‹#›</a:t>
            </a:fld>
            <a:endParaRPr lang="bg-BG"/>
          </a:p>
        </p:txBody>
      </p:sp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10113574" y="84137"/>
            <a:ext cx="2003184" cy="1598901"/>
            <a:chOff x="2840" y="1704"/>
            <a:chExt cx="3969" cy="2835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3629" y="1738"/>
              <a:ext cx="2543" cy="2766"/>
              <a:chOff x="1798" y="7722"/>
              <a:chExt cx="4437" cy="4827"/>
            </a:xfrm>
          </p:grpSpPr>
          <p:sp>
            <p:nvSpPr>
              <p:cNvPr id="10" name="Freeform 4"/>
              <p:cNvSpPr>
                <a:spLocks noEditPoints="1"/>
              </p:cNvSpPr>
              <p:nvPr/>
            </p:nvSpPr>
            <p:spPr bwMode="auto">
              <a:xfrm>
                <a:off x="1907" y="9902"/>
                <a:ext cx="3990" cy="1337"/>
              </a:xfrm>
              <a:custGeom>
                <a:avLst/>
                <a:gdLst>
                  <a:gd name="T0" fmla="*/ 923 w 3990"/>
                  <a:gd name="T1" fmla="*/ 72 h 1337"/>
                  <a:gd name="T2" fmla="*/ 854 w 3990"/>
                  <a:gd name="T3" fmla="*/ 229 h 1337"/>
                  <a:gd name="T4" fmla="*/ 806 w 3990"/>
                  <a:gd name="T5" fmla="*/ 390 h 1337"/>
                  <a:gd name="T6" fmla="*/ 782 w 3990"/>
                  <a:gd name="T7" fmla="*/ 564 h 1337"/>
                  <a:gd name="T8" fmla="*/ 782 w 3990"/>
                  <a:gd name="T9" fmla="*/ 749 h 1337"/>
                  <a:gd name="T10" fmla="*/ 810 w 3990"/>
                  <a:gd name="T11" fmla="*/ 930 h 1337"/>
                  <a:gd name="T12" fmla="*/ 862 w 3990"/>
                  <a:gd name="T13" fmla="*/ 1104 h 1337"/>
                  <a:gd name="T14" fmla="*/ 943 w 3990"/>
                  <a:gd name="T15" fmla="*/ 1261 h 1337"/>
                  <a:gd name="T16" fmla="*/ 121 w 3990"/>
                  <a:gd name="T17" fmla="*/ 1333 h 1337"/>
                  <a:gd name="T18" fmla="*/ 68 w 3990"/>
                  <a:gd name="T19" fmla="*/ 1168 h 1337"/>
                  <a:gd name="T20" fmla="*/ 32 w 3990"/>
                  <a:gd name="T21" fmla="*/ 1003 h 1337"/>
                  <a:gd name="T22" fmla="*/ 8 w 3990"/>
                  <a:gd name="T23" fmla="*/ 830 h 1337"/>
                  <a:gd name="T24" fmla="*/ 0 w 3990"/>
                  <a:gd name="T25" fmla="*/ 652 h 1337"/>
                  <a:gd name="T26" fmla="*/ 8 w 3990"/>
                  <a:gd name="T27" fmla="*/ 483 h 1337"/>
                  <a:gd name="T28" fmla="*/ 28 w 3990"/>
                  <a:gd name="T29" fmla="*/ 318 h 1337"/>
                  <a:gd name="T30" fmla="*/ 64 w 3990"/>
                  <a:gd name="T31" fmla="*/ 157 h 1337"/>
                  <a:gd name="T32" fmla="*/ 109 w 3990"/>
                  <a:gd name="T33" fmla="*/ 0 h 1337"/>
                  <a:gd name="T34" fmla="*/ 3873 w 3990"/>
                  <a:gd name="T35" fmla="*/ 1333 h 1337"/>
                  <a:gd name="T36" fmla="*/ 3921 w 3990"/>
                  <a:gd name="T37" fmla="*/ 1172 h 1337"/>
                  <a:gd name="T38" fmla="*/ 3961 w 3990"/>
                  <a:gd name="T39" fmla="*/ 1003 h 1337"/>
                  <a:gd name="T40" fmla="*/ 3982 w 3990"/>
                  <a:gd name="T41" fmla="*/ 830 h 1337"/>
                  <a:gd name="T42" fmla="*/ 3990 w 3990"/>
                  <a:gd name="T43" fmla="*/ 652 h 1337"/>
                  <a:gd name="T44" fmla="*/ 3982 w 3990"/>
                  <a:gd name="T45" fmla="*/ 483 h 1337"/>
                  <a:gd name="T46" fmla="*/ 3961 w 3990"/>
                  <a:gd name="T47" fmla="*/ 318 h 1337"/>
                  <a:gd name="T48" fmla="*/ 3929 w 3990"/>
                  <a:gd name="T49" fmla="*/ 157 h 1337"/>
                  <a:gd name="T50" fmla="*/ 3881 w 3990"/>
                  <a:gd name="T51" fmla="*/ 0 h 1337"/>
                  <a:gd name="T52" fmla="*/ 3063 w 3990"/>
                  <a:gd name="T53" fmla="*/ 72 h 1337"/>
                  <a:gd name="T54" fmla="*/ 3135 w 3990"/>
                  <a:gd name="T55" fmla="*/ 225 h 1337"/>
                  <a:gd name="T56" fmla="*/ 3184 w 3990"/>
                  <a:gd name="T57" fmla="*/ 390 h 1337"/>
                  <a:gd name="T58" fmla="*/ 3208 w 3990"/>
                  <a:gd name="T59" fmla="*/ 564 h 1337"/>
                  <a:gd name="T60" fmla="*/ 3208 w 3990"/>
                  <a:gd name="T61" fmla="*/ 745 h 1337"/>
                  <a:gd name="T62" fmla="*/ 3180 w 3990"/>
                  <a:gd name="T63" fmla="*/ 930 h 1337"/>
                  <a:gd name="T64" fmla="*/ 3127 w 3990"/>
                  <a:gd name="T65" fmla="*/ 1100 h 1337"/>
                  <a:gd name="T66" fmla="*/ 3047 w 3990"/>
                  <a:gd name="T67" fmla="*/ 1261 h 1337"/>
                  <a:gd name="T68" fmla="*/ 3873 w 3990"/>
                  <a:gd name="T69" fmla="*/ 1333 h 1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90" h="1337">
                    <a:moveTo>
                      <a:pt x="967" y="0"/>
                    </a:moveTo>
                    <a:lnTo>
                      <a:pt x="923" y="72"/>
                    </a:lnTo>
                    <a:lnTo>
                      <a:pt x="886" y="149"/>
                    </a:lnTo>
                    <a:lnTo>
                      <a:pt x="854" y="229"/>
                    </a:lnTo>
                    <a:lnTo>
                      <a:pt x="826" y="310"/>
                    </a:lnTo>
                    <a:lnTo>
                      <a:pt x="806" y="390"/>
                    </a:lnTo>
                    <a:lnTo>
                      <a:pt x="790" y="475"/>
                    </a:lnTo>
                    <a:lnTo>
                      <a:pt x="782" y="564"/>
                    </a:lnTo>
                    <a:lnTo>
                      <a:pt x="778" y="652"/>
                    </a:lnTo>
                    <a:lnTo>
                      <a:pt x="782" y="749"/>
                    </a:lnTo>
                    <a:lnTo>
                      <a:pt x="790" y="838"/>
                    </a:lnTo>
                    <a:lnTo>
                      <a:pt x="810" y="930"/>
                    </a:lnTo>
                    <a:lnTo>
                      <a:pt x="834" y="1019"/>
                    </a:lnTo>
                    <a:lnTo>
                      <a:pt x="862" y="1104"/>
                    </a:lnTo>
                    <a:lnTo>
                      <a:pt x="899" y="1184"/>
                    </a:lnTo>
                    <a:lnTo>
                      <a:pt x="943" y="1261"/>
                    </a:lnTo>
                    <a:lnTo>
                      <a:pt x="987" y="1337"/>
                    </a:lnTo>
                    <a:lnTo>
                      <a:pt x="121" y="1333"/>
                    </a:lnTo>
                    <a:lnTo>
                      <a:pt x="93" y="1253"/>
                    </a:lnTo>
                    <a:lnTo>
                      <a:pt x="68" y="1168"/>
                    </a:lnTo>
                    <a:lnTo>
                      <a:pt x="48" y="1087"/>
                    </a:lnTo>
                    <a:lnTo>
                      <a:pt x="32" y="1003"/>
                    </a:lnTo>
                    <a:lnTo>
                      <a:pt x="16" y="918"/>
                    </a:lnTo>
                    <a:lnTo>
                      <a:pt x="8" y="830"/>
                    </a:lnTo>
                    <a:lnTo>
                      <a:pt x="0" y="741"/>
                    </a:lnTo>
                    <a:lnTo>
                      <a:pt x="0" y="652"/>
                    </a:lnTo>
                    <a:lnTo>
                      <a:pt x="0" y="568"/>
                    </a:lnTo>
                    <a:lnTo>
                      <a:pt x="8" y="483"/>
                    </a:lnTo>
                    <a:lnTo>
                      <a:pt x="16" y="398"/>
                    </a:lnTo>
                    <a:lnTo>
                      <a:pt x="28" y="318"/>
                    </a:lnTo>
                    <a:lnTo>
                      <a:pt x="44" y="237"/>
                    </a:lnTo>
                    <a:lnTo>
                      <a:pt x="64" y="157"/>
                    </a:lnTo>
                    <a:lnTo>
                      <a:pt x="84" y="76"/>
                    </a:lnTo>
                    <a:lnTo>
                      <a:pt x="109" y="0"/>
                    </a:lnTo>
                    <a:lnTo>
                      <a:pt x="967" y="0"/>
                    </a:lnTo>
                    <a:close/>
                    <a:moveTo>
                      <a:pt x="3873" y="1333"/>
                    </a:moveTo>
                    <a:lnTo>
                      <a:pt x="3897" y="1253"/>
                    </a:lnTo>
                    <a:lnTo>
                      <a:pt x="3921" y="1172"/>
                    </a:lnTo>
                    <a:lnTo>
                      <a:pt x="3941" y="1087"/>
                    </a:lnTo>
                    <a:lnTo>
                      <a:pt x="3961" y="1003"/>
                    </a:lnTo>
                    <a:lnTo>
                      <a:pt x="3973" y="918"/>
                    </a:lnTo>
                    <a:lnTo>
                      <a:pt x="3982" y="830"/>
                    </a:lnTo>
                    <a:lnTo>
                      <a:pt x="3990" y="741"/>
                    </a:lnTo>
                    <a:lnTo>
                      <a:pt x="3990" y="652"/>
                    </a:lnTo>
                    <a:lnTo>
                      <a:pt x="3990" y="568"/>
                    </a:lnTo>
                    <a:lnTo>
                      <a:pt x="3982" y="483"/>
                    </a:lnTo>
                    <a:lnTo>
                      <a:pt x="3973" y="398"/>
                    </a:lnTo>
                    <a:lnTo>
                      <a:pt x="3961" y="318"/>
                    </a:lnTo>
                    <a:lnTo>
                      <a:pt x="3945" y="237"/>
                    </a:lnTo>
                    <a:lnTo>
                      <a:pt x="3929" y="157"/>
                    </a:lnTo>
                    <a:lnTo>
                      <a:pt x="3905" y="76"/>
                    </a:lnTo>
                    <a:lnTo>
                      <a:pt x="3881" y="0"/>
                    </a:lnTo>
                    <a:lnTo>
                      <a:pt x="3022" y="0"/>
                    </a:lnTo>
                    <a:lnTo>
                      <a:pt x="3063" y="72"/>
                    </a:lnTo>
                    <a:lnTo>
                      <a:pt x="3103" y="149"/>
                    </a:lnTo>
                    <a:lnTo>
                      <a:pt x="3135" y="225"/>
                    </a:lnTo>
                    <a:lnTo>
                      <a:pt x="3163" y="306"/>
                    </a:lnTo>
                    <a:lnTo>
                      <a:pt x="3184" y="390"/>
                    </a:lnTo>
                    <a:lnTo>
                      <a:pt x="3200" y="475"/>
                    </a:lnTo>
                    <a:lnTo>
                      <a:pt x="3208" y="564"/>
                    </a:lnTo>
                    <a:lnTo>
                      <a:pt x="3212" y="652"/>
                    </a:lnTo>
                    <a:lnTo>
                      <a:pt x="3208" y="745"/>
                    </a:lnTo>
                    <a:lnTo>
                      <a:pt x="3200" y="838"/>
                    </a:lnTo>
                    <a:lnTo>
                      <a:pt x="3180" y="930"/>
                    </a:lnTo>
                    <a:lnTo>
                      <a:pt x="3155" y="1015"/>
                    </a:lnTo>
                    <a:lnTo>
                      <a:pt x="3127" y="1100"/>
                    </a:lnTo>
                    <a:lnTo>
                      <a:pt x="3091" y="1180"/>
                    </a:lnTo>
                    <a:lnTo>
                      <a:pt x="3047" y="1261"/>
                    </a:lnTo>
                    <a:lnTo>
                      <a:pt x="2998" y="1333"/>
                    </a:lnTo>
                    <a:lnTo>
                      <a:pt x="3873" y="1333"/>
                    </a:lnTo>
                    <a:close/>
                  </a:path>
                </a:pathLst>
              </a:custGeom>
              <a:solidFill>
                <a:srgbClr val="00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2028" y="11235"/>
                <a:ext cx="3748" cy="1314"/>
              </a:xfrm>
              <a:custGeom>
                <a:avLst/>
                <a:gdLst>
                  <a:gd name="T0" fmla="*/ 911 w 3748"/>
                  <a:gd name="T1" fmla="*/ 61 h 1314"/>
                  <a:gd name="T2" fmla="*/ 1007 w 3748"/>
                  <a:gd name="T3" fmla="*/ 169 h 1314"/>
                  <a:gd name="T4" fmla="*/ 1116 w 3748"/>
                  <a:gd name="T5" fmla="*/ 270 h 1314"/>
                  <a:gd name="T6" fmla="*/ 1233 w 3748"/>
                  <a:gd name="T7" fmla="*/ 355 h 1314"/>
                  <a:gd name="T8" fmla="*/ 1362 w 3748"/>
                  <a:gd name="T9" fmla="*/ 423 h 1314"/>
                  <a:gd name="T10" fmla="*/ 1499 w 3748"/>
                  <a:gd name="T11" fmla="*/ 480 h 1314"/>
                  <a:gd name="T12" fmla="*/ 1644 w 3748"/>
                  <a:gd name="T13" fmla="*/ 516 h 1314"/>
                  <a:gd name="T14" fmla="*/ 1797 w 3748"/>
                  <a:gd name="T15" fmla="*/ 536 h 1314"/>
                  <a:gd name="T16" fmla="*/ 1950 w 3748"/>
                  <a:gd name="T17" fmla="*/ 536 h 1314"/>
                  <a:gd name="T18" fmla="*/ 2103 w 3748"/>
                  <a:gd name="T19" fmla="*/ 516 h 1314"/>
                  <a:gd name="T20" fmla="*/ 2248 w 3748"/>
                  <a:gd name="T21" fmla="*/ 480 h 1314"/>
                  <a:gd name="T22" fmla="*/ 2386 w 3748"/>
                  <a:gd name="T23" fmla="*/ 423 h 1314"/>
                  <a:gd name="T24" fmla="*/ 2514 w 3748"/>
                  <a:gd name="T25" fmla="*/ 355 h 1314"/>
                  <a:gd name="T26" fmla="*/ 2631 w 3748"/>
                  <a:gd name="T27" fmla="*/ 270 h 1314"/>
                  <a:gd name="T28" fmla="*/ 2740 w 3748"/>
                  <a:gd name="T29" fmla="*/ 174 h 1314"/>
                  <a:gd name="T30" fmla="*/ 2837 w 3748"/>
                  <a:gd name="T31" fmla="*/ 61 h 1314"/>
                  <a:gd name="T32" fmla="*/ 3748 w 3748"/>
                  <a:gd name="T33" fmla="*/ 4 h 1314"/>
                  <a:gd name="T34" fmla="*/ 3691 w 3748"/>
                  <a:gd name="T35" fmla="*/ 145 h 1314"/>
                  <a:gd name="T36" fmla="*/ 3623 w 3748"/>
                  <a:gd name="T37" fmla="*/ 278 h 1314"/>
                  <a:gd name="T38" fmla="*/ 3542 w 3748"/>
                  <a:gd name="T39" fmla="*/ 407 h 1314"/>
                  <a:gd name="T40" fmla="*/ 3458 w 3748"/>
                  <a:gd name="T41" fmla="*/ 532 h 1314"/>
                  <a:gd name="T42" fmla="*/ 3361 w 3748"/>
                  <a:gd name="T43" fmla="*/ 645 h 1314"/>
                  <a:gd name="T44" fmla="*/ 3256 w 3748"/>
                  <a:gd name="T45" fmla="*/ 754 h 1314"/>
                  <a:gd name="T46" fmla="*/ 3147 w 3748"/>
                  <a:gd name="T47" fmla="*/ 854 h 1314"/>
                  <a:gd name="T48" fmla="*/ 3026 w 3748"/>
                  <a:gd name="T49" fmla="*/ 947 h 1314"/>
                  <a:gd name="T50" fmla="*/ 2901 w 3748"/>
                  <a:gd name="T51" fmla="*/ 1028 h 1314"/>
                  <a:gd name="T52" fmla="*/ 2768 w 3748"/>
                  <a:gd name="T53" fmla="*/ 1100 h 1314"/>
                  <a:gd name="T54" fmla="*/ 2631 w 3748"/>
                  <a:gd name="T55" fmla="*/ 1165 h 1314"/>
                  <a:gd name="T56" fmla="*/ 2490 w 3748"/>
                  <a:gd name="T57" fmla="*/ 1217 h 1314"/>
                  <a:gd name="T58" fmla="*/ 2341 w 3748"/>
                  <a:gd name="T59" fmla="*/ 1261 h 1314"/>
                  <a:gd name="T60" fmla="*/ 2188 w 3748"/>
                  <a:gd name="T61" fmla="*/ 1290 h 1314"/>
                  <a:gd name="T62" fmla="*/ 2035 w 3748"/>
                  <a:gd name="T63" fmla="*/ 1310 h 1314"/>
                  <a:gd name="T64" fmla="*/ 1874 w 3748"/>
                  <a:gd name="T65" fmla="*/ 1314 h 1314"/>
                  <a:gd name="T66" fmla="*/ 1712 w 3748"/>
                  <a:gd name="T67" fmla="*/ 1310 h 1314"/>
                  <a:gd name="T68" fmla="*/ 1559 w 3748"/>
                  <a:gd name="T69" fmla="*/ 1290 h 1314"/>
                  <a:gd name="T70" fmla="*/ 1406 w 3748"/>
                  <a:gd name="T71" fmla="*/ 1261 h 1314"/>
                  <a:gd name="T72" fmla="*/ 1257 w 3748"/>
                  <a:gd name="T73" fmla="*/ 1217 h 1314"/>
                  <a:gd name="T74" fmla="*/ 1116 w 3748"/>
                  <a:gd name="T75" fmla="*/ 1165 h 1314"/>
                  <a:gd name="T76" fmla="*/ 975 w 3748"/>
                  <a:gd name="T77" fmla="*/ 1100 h 1314"/>
                  <a:gd name="T78" fmla="*/ 846 w 3748"/>
                  <a:gd name="T79" fmla="*/ 1028 h 1314"/>
                  <a:gd name="T80" fmla="*/ 717 w 3748"/>
                  <a:gd name="T81" fmla="*/ 943 h 1314"/>
                  <a:gd name="T82" fmla="*/ 600 w 3748"/>
                  <a:gd name="T83" fmla="*/ 854 h 1314"/>
                  <a:gd name="T84" fmla="*/ 487 w 3748"/>
                  <a:gd name="T85" fmla="*/ 754 h 1314"/>
                  <a:gd name="T86" fmla="*/ 383 w 3748"/>
                  <a:gd name="T87" fmla="*/ 645 h 1314"/>
                  <a:gd name="T88" fmla="*/ 290 w 3748"/>
                  <a:gd name="T89" fmla="*/ 528 h 1314"/>
                  <a:gd name="T90" fmla="*/ 201 w 3748"/>
                  <a:gd name="T91" fmla="*/ 407 h 1314"/>
                  <a:gd name="T92" fmla="*/ 125 w 3748"/>
                  <a:gd name="T93" fmla="*/ 278 h 1314"/>
                  <a:gd name="T94" fmla="*/ 56 w 3748"/>
                  <a:gd name="T95" fmla="*/ 141 h 1314"/>
                  <a:gd name="T96" fmla="*/ 0 w 3748"/>
                  <a:gd name="T97" fmla="*/ 0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748" h="1314">
                    <a:moveTo>
                      <a:pt x="866" y="0"/>
                    </a:moveTo>
                    <a:lnTo>
                      <a:pt x="911" y="61"/>
                    </a:lnTo>
                    <a:lnTo>
                      <a:pt x="955" y="117"/>
                    </a:lnTo>
                    <a:lnTo>
                      <a:pt x="1007" y="169"/>
                    </a:lnTo>
                    <a:lnTo>
                      <a:pt x="1060" y="222"/>
                    </a:lnTo>
                    <a:lnTo>
                      <a:pt x="1116" y="270"/>
                    </a:lnTo>
                    <a:lnTo>
                      <a:pt x="1172" y="310"/>
                    </a:lnTo>
                    <a:lnTo>
                      <a:pt x="1233" y="355"/>
                    </a:lnTo>
                    <a:lnTo>
                      <a:pt x="1297" y="391"/>
                    </a:lnTo>
                    <a:lnTo>
                      <a:pt x="1362" y="423"/>
                    </a:lnTo>
                    <a:lnTo>
                      <a:pt x="1430" y="452"/>
                    </a:lnTo>
                    <a:lnTo>
                      <a:pt x="1499" y="480"/>
                    </a:lnTo>
                    <a:lnTo>
                      <a:pt x="1571" y="500"/>
                    </a:lnTo>
                    <a:lnTo>
                      <a:pt x="1644" y="516"/>
                    </a:lnTo>
                    <a:lnTo>
                      <a:pt x="1721" y="528"/>
                    </a:lnTo>
                    <a:lnTo>
                      <a:pt x="1797" y="536"/>
                    </a:lnTo>
                    <a:lnTo>
                      <a:pt x="1874" y="536"/>
                    </a:lnTo>
                    <a:lnTo>
                      <a:pt x="1950" y="536"/>
                    </a:lnTo>
                    <a:lnTo>
                      <a:pt x="2027" y="528"/>
                    </a:lnTo>
                    <a:lnTo>
                      <a:pt x="2103" y="516"/>
                    </a:lnTo>
                    <a:lnTo>
                      <a:pt x="2176" y="500"/>
                    </a:lnTo>
                    <a:lnTo>
                      <a:pt x="2248" y="480"/>
                    </a:lnTo>
                    <a:lnTo>
                      <a:pt x="2317" y="452"/>
                    </a:lnTo>
                    <a:lnTo>
                      <a:pt x="2386" y="423"/>
                    </a:lnTo>
                    <a:lnTo>
                      <a:pt x="2450" y="391"/>
                    </a:lnTo>
                    <a:lnTo>
                      <a:pt x="2514" y="355"/>
                    </a:lnTo>
                    <a:lnTo>
                      <a:pt x="2575" y="315"/>
                    </a:lnTo>
                    <a:lnTo>
                      <a:pt x="2631" y="270"/>
                    </a:lnTo>
                    <a:lnTo>
                      <a:pt x="2688" y="222"/>
                    </a:lnTo>
                    <a:lnTo>
                      <a:pt x="2740" y="174"/>
                    </a:lnTo>
                    <a:lnTo>
                      <a:pt x="2789" y="117"/>
                    </a:lnTo>
                    <a:lnTo>
                      <a:pt x="2837" y="61"/>
                    </a:lnTo>
                    <a:lnTo>
                      <a:pt x="2877" y="4"/>
                    </a:lnTo>
                    <a:lnTo>
                      <a:pt x="3748" y="4"/>
                    </a:lnTo>
                    <a:lnTo>
                      <a:pt x="3719" y="73"/>
                    </a:lnTo>
                    <a:lnTo>
                      <a:pt x="3691" y="145"/>
                    </a:lnTo>
                    <a:lnTo>
                      <a:pt x="3655" y="214"/>
                    </a:lnTo>
                    <a:lnTo>
                      <a:pt x="3623" y="278"/>
                    </a:lnTo>
                    <a:lnTo>
                      <a:pt x="3582" y="343"/>
                    </a:lnTo>
                    <a:lnTo>
                      <a:pt x="3542" y="407"/>
                    </a:lnTo>
                    <a:lnTo>
                      <a:pt x="3502" y="472"/>
                    </a:lnTo>
                    <a:lnTo>
                      <a:pt x="3458" y="532"/>
                    </a:lnTo>
                    <a:lnTo>
                      <a:pt x="3409" y="589"/>
                    </a:lnTo>
                    <a:lnTo>
                      <a:pt x="3361" y="645"/>
                    </a:lnTo>
                    <a:lnTo>
                      <a:pt x="3312" y="701"/>
                    </a:lnTo>
                    <a:lnTo>
                      <a:pt x="3256" y="754"/>
                    </a:lnTo>
                    <a:lnTo>
                      <a:pt x="3204" y="806"/>
                    </a:lnTo>
                    <a:lnTo>
                      <a:pt x="3147" y="854"/>
                    </a:lnTo>
                    <a:lnTo>
                      <a:pt x="3087" y="903"/>
                    </a:lnTo>
                    <a:lnTo>
                      <a:pt x="3026" y="947"/>
                    </a:lnTo>
                    <a:lnTo>
                      <a:pt x="2966" y="987"/>
                    </a:lnTo>
                    <a:lnTo>
                      <a:pt x="2901" y="1028"/>
                    </a:lnTo>
                    <a:lnTo>
                      <a:pt x="2837" y="1068"/>
                    </a:lnTo>
                    <a:lnTo>
                      <a:pt x="2768" y="1100"/>
                    </a:lnTo>
                    <a:lnTo>
                      <a:pt x="2704" y="1137"/>
                    </a:lnTo>
                    <a:lnTo>
                      <a:pt x="2631" y="1165"/>
                    </a:lnTo>
                    <a:lnTo>
                      <a:pt x="2563" y="1193"/>
                    </a:lnTo>
                    <a:lnTo>
                      <a:pt x="2490" y="1217"/>
                    </a:lnTo>
                    <a:lnTo>
                      <a:pt x="2418" y="1241"/>
                    </a:lnTo>
                    <a:lnTo>
                      <a:pt x="2341" y="1261"/>
                    </a:lnTo>
                    <a:lnTo>
                      <a:pt x="2265" y="1278"/>
                    </a:lnTo>
                    <a:lnTo>
                      <a:pt x="2188" y="1290"/>
                    </a:lnTo>
                    <a:lnTo>
                      <a:pt x="2111" y="1302"/>
                    </a:lnTo>
                    <a:lnTo>
                      <a:pt x="2035" y="1310"/>
                    </a:lnTo>
                    <a:lnTo>
                      <a:pt x="1954" y="1314"/>
                    </a:lnTo>
                    <a:lnTo>
                      <a:pt x="1874" y="1314"/>
                    </a:lnTo>
                    <a:lnTo>
                      <a:pt x="1793" y="1314"/>
                    </a:lnTo>
                    <a:lnTo>
                      <a:pt x="1712" y="1310"/>
                    </a:lnTo>
                    <a:lnTo>
                      <a:pt x="1636" y="1302"/>
                    </a:lnTo>
                    <a:lnTo>
                      <a:pt x="1559" y="1290"/>
                    </a:lnTo>
                    <a:lnTo>
                      <a:pt x="1483" y="1278"/>
                    </a:lnTo>
                    <a:lnTo>
                      <a:pt x="1406" y="1261"/>
                    </a:lnTo>
                    <a:lnTo>
                      <a:pt x="1330" y="1241"/>
                    </a:lnTo>
                    <a:lnTo>
                      <a:pt x="1257" y="1217"/>
                    </a:lnTo>
                    <a:lnTo>
                      <a:pt x="1185" y="1193"/>
                    </a:lnTo>
                    <a:lnTo>
                      <a:pt x="1116" y="1165"/>
                    </a:lnTo>
                    <a:lnTo>
                      <a:pt x="1044" y="1132"/>
                    </a:lnTo>
                    <a:lnTo>
                      <a:pt x="975" y="1100"/>
                    </a:lnTo>
                    <a:lnTo>
                      <a:pt x="911" y="1064"/>
                    </a:lnTo>
                    <a:lnTo>
                      <a:pt x="846" y="1028"/>
                    </a:lnTo>
                    <a:lnTo>
                      <a:pt x="782" y="987"/>
                    </a:lnTo>
                    <a:lnTo>
                      <a:pt x="717" y="943"/>
                    </a:lnTo>
                    <a:lnTo>
                      <a:pt x="657" y="899"/>
                    </a:lnTo>
                    <a:lnTo>
                      <a:pt x="600" y="854"/>
                    </a:lnTo>
                    <a:lnTo>
                      <a:pt x="544" y="802"/>
                    </a:lnTo>
                    <a:lnTo>
                      <a:pt x="487" y="754"/>
                    </a:lnTo>
                    <a:lnTo>
                      <a:pt x="435" y="701"/>
                    </a:lnTo>
                    <a:lnTo>
                      <a:pt x="383" y="645"/>
                    </a:lnTo>
                    <a:lnTo>
                      <a:pt x="334" y="589"/>
                    </a:lnTo>
                    <a:lnTo>
                      <a:pt x="290" y="528"/>
                    </a:lnTo>
                    <a:lnTo>
                      <a:pt x="246" y="468"/>
                    </a:lnTo>
                    <a:lnTo>
                      <a:pt x="201" y="407"/>
                    </a:lnTo>
                    <a:lnTo>
                      <a:pt x="161" y="343"/>
                    </a:lnTo>
                    <a:lnTo>
                      <a:pt x="125" y="278"/>
                    </a:lnTo>
                    <a:lnTo>
                      <a:pt x="88" y="210"/>
                    </a:lnTo>
                    <a:lnTo>
                      <a:pt x="56" y="141"/>
                    </a:lnTo>
                    <a:lnTo>
                      <a:pt x="28" y="73"/>
                    </a:lnTo>
                    <a:lnTo>
                      <a:pt x="0" y="0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E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2016" y="8560"/>
                <a:ext cx="3772" cy="1342"/>
              </a:xfrm>
              <a:custGeom>
                <a:avLst/>
                <a:gdLst>
                  <a:gd name="T0" fmla="*/ 2913 w 3772"/>
                  <a:gd name="T1" fmla="*/ 1342 h 1342"/>
                  <a:gd name="T2" fmla="*/ 2821 w 3772"/>
                  <a:gd name="T3" fmla="*/ 1221 h 1342"/>
                  <a:gd name="T4" fmla="*/ 2720 w 3772"/>
                  <a:gd name="T5" fmla="*/ 1108 h 1342"/>
                  <a:gd name="T6" fmla="*/ 2603 w 3772"/>
                  <a:gd name="T7" fmla="*/ 1011 h 1342"/>
                  <a:gd name="T8" fmla="*/ 2478 w 3772"/>
                  <a:gd name="T9" fmla="*/ 931 h 1342"/>
                  <a:gd name="T10" fmla="*/ 2341 w 3772"/>
                  <a:gd name="T11" fmla="*/ 866 h 1342"/>
                  <a:gd name="T12" fmla="*/ 2196 w 3772"/>
                  <a:gd name="T13" fmla="*/ 818 h 1342"/>
                  <a:gd name="T14" fmla="*/ 2043 w 3772"/>
                  <a:gd name="T15" fmla="*/ 785 h 1342"/>
                  <a:gd name="T16" fmla="*/ 1886 w 3772"/>
                  <a:gd name="T17" fmla="*/ 777 h 1342"/>
                  <a:gd name="T18" fmla="*/ 1729 w 3772"/>
                  <a:gd name="T19" fmla="*/ 785 h 1342"/>
                  <a:gd name="T20" fmla="*/ 1575 w 3772"/>
                  <a:gd name="T21" fmla="*/ 818 h 1342"/>
                  <a:gd name="T22" fmla="*/ 1426 w 3772"/>
                  <a:gd name="T23" fmla="*/ 866 h 1342"/>
                  <a:gd name="T24" fmla="*/ 1289 w 3772"/>
                  <a:gd name="T25" fmla="*/ 935 h 1342"/>
                  <a:gd name="T26" fmla="*/ 1164 w 3772"/>
                  <a:gd name="T27" fmla="*/ 1015 h 1342"/>
                  <a:gd name="T28" fmla="*/ 1047 w 3772"/>
                  <a:gd name="T29" fmla="*/ 1112 h 1342"/>
                  <a:gd name="T30" fmla="*/ 947 w 3772"/>
                  <a:gd name="T31" fmla="*/ 1221 h 1342"/>
                  <a:gd name="T32" fmla="*/ 858 w 3772"/>
                  <a:gd name="T33" fmla="*/ 1342 h 1342"/>
                  <a:gd name="T34" fmla="*/ 28 w 3772"/>
                  <a:gd name="T35" fmla="*/ 1269 h 1342"/>
                  <a:gd name="T36" fmla="*/ 88 w 3772"/>
                  <a:gd name="T37" fmla="*/ 1128 h 1342"/>
                  <a:gd name="T38" fmla="*/ 161 w 3772"/>
                  <a:gd name="T39" fmla="*/ 995 h 1342"/>
                  <a:gd name="T40" fmla="*/ 241 w 3772"/>
                  <a:gd name="T41" fmla="*/ 866 h 1342"/>
                  <a:gd name="T42" fmla="*/ 334 w 3772"/>
                  <a:gd name="T43" fmla="*/ 741 h 1342"/>
                  <a:gd name="T44" fmla="*/ 435 w 3772"/>
                  <a:gd name="T45" fmla="*/ 628 h 1342"/>
                  <a:gd name="T46" fmla="*/ 544 w 3772"/>
                  <a:gd name="T47" fmla="*/ 520 h 1342"/>
                  <a:gd name="T48" fmla="*/ 657 w 3772"/>
                  <a:gd name="T49" fmla="*/ 423 h 1342"/>
                  <a:gd name="T50" fmla="*/ 781 w 3772"/>
                  <a:gd name="T51" fmla="*/ 334 h 1342"/>
                  <a:gd name="T52" fmla="*/ 910 w 3772"/>
                  <a:gd name="T53" fmla="*/ 254 h 1342"/>
                  <a:gd name="T54" fmla="*/ 1047 w 3772"/>
                  <a:gd name="T55" fmla="*/ 185 h 1342"/>
                  <a:gd name="T56" fmla="*/ 1188 w 3772"/>
                  <a:gd name="T57" fmla="*/ 125 h 1342"/>
                  <a:gd name="T58" fmla="*/ 1338 w 3772"/>
                  <a:gd name="T59" fmla="*/ 76 h 1342"/>
                  <a:gd name="T60" fmla="*/ 1491 w 3772"/>
                  <a:gd name="T61" fmla="*/ 40 h 1342"/>
                  <a:gd name="T62" fmla="*/ 1644 w 3772"/>
                  <a:gd name="T63" fmla="*/ 12 h 1342"/>
                  <a:gd name="T64" fmla="*/ 1805 w 3772"/>
                  <a:gd name="T65" fmla="*/ 0 h 1342"/>
                  <a:gd name="T66" fmla="*/ 1966 w 3772"/>
                  <a:gd name="T67" fmla="*/ 0 h 1342"/>
                  <a:gd name="T68" fmla="*/ 2128 w 3772"/>
                  <a:gd name="T69" fmla="*/ 12 h 1342"/>
                  <a:gd name="T70" fmla="*/ 2285 w 3772"/>
                  <a:gd name="T71" fmla="*/ 40 h 1342"/>
                  <a:gd name="T72" fmla="*/ 2434 w 3772"/>
                  <a:gd name="T73" fmla="*/ 76 h 1342"/>
                  <a:gd name="T74" fmla="*/ 2583 w 3772"/>
                  <a:gd name="T75" fmla="*/ 125 h 1342"/>
                  <a:gd name="T76" fmla="*/ 2724 w 3772"/>
                  <a:gd name="T77" fmla="*/ 185 h 1342"/>
                  <a:gd name="T78" fmla="*/ 2861 w 3772"/>
                  <a:gd name="T79" fmla="*/ 254 h 1342"/>
                  <a:gd name="T80" fmla="*/ 2990 w 3772"/>
                  <a:gd name="T81" fmla="*/ 334 h 1342"/>
                  <a:gd name="T82" fmla="*/ 3115 w 3772"/>
                  <a:gd name="T83" fmla="*/ 423 h 1342"/>
                  <a:gd name="T84" fmla="*/ 3228 w 3772"/>
                  <a:gd name="T85" fmla="*/ 520 h 1342"/>
                  <a:gd name="T86" fmla="*/ 3337 w 3772"/>
                  <a:gd name="T87" fmla="*/ 628 h 1342"/>
                  <a:gd name="T88" fmla="*/ 3437 w 3772"/>
                  <a:gd name="T89" fmla="*/ 741 h 1342"/>
                  <a:gd name="T90" fmla="*/ 3530 w 3772"/>
                  <a:gd name="T91" fmla="*/ 866 h 1342"/>
                  <a:gd name="T92" fmla="*/ 3611 w 3772"/>
                  <a:gd name="T93" fmla="*/ 995 h 1342"/>
                  <a:gd name="T94" fmla="*/ 3683 w 3772"/>
                  <a:gd name="T95" fmla="*/ 1128 h 1342"/>
                  <a:gd name="T96" fmla="*/ 3744 w 3772"/>
                  <a:gd name="T97" fmla="*/ 1269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772" h="1342">
                    <a:moveTo>
                      <a:pt x="3772" y="1342"/>
                    </a:moveTo>
                    <a:lnTo>
                      <a:pt x="2913" y="1342"/>
                    </a:lnTo>
                    <a:lnTo>
                      <a:pt x="2869" y="1277"/>
                    </a:lnTo>
                    <a:lnTo>
                      <a:pt x="2821" y="1221"/>
                    </a:lnTo>
                    <a:lnTo>
                      <a:pt x="2772" y="1164"/>
                    </a:lnTo>
                    <a:lnTo>
                      <a:pt x="2720" y="1108"/>
                    </a:lnTo>
                    <a:lnTo>
                      <a:pt x="2664" y="1059"/>
                    </a:lnTo>
                    <a:lnTo>
                      <a:pt x="2603" y="1011"/>
                    </a:lnTo>
                    <a:lnTo>
                      <a:pt x="2543" y="971"/>
                    </a:lnTo>
                    <a:lnTo>
                      <a:pt x="2478" y="931"/>
                    </a:lnTo>
                    <a:lnTo>
                      <a:pt x="2410" y="898"/>
                    </a:lnTo>
                    <a:lnTo>
                      <a:pt x="2341" y="866"/>
                    </a:lnTo>
                    <a:lnTo>
                      <a:pt x="2269" y="838"/>
                    </a:lnTo>
                    <a:lnTo>
                      <a:pt x="2196" y="818"/>
                    </a:lnTo>
                    <a:lnTo>
                      <a:pt x="2119" y="802"/>
                    </a:lnTo>
                    <a:lnTo>
                      <a:pt x="2043" y="785"/>
                    </a:lnTo>
                    <a:lnTo>
                      <a:pt x="1966" y="777"/>
                    </a:lnTo>
                    <a:lnTo>
                      <a:pt x="1886" y="777"/>
                    </a:lnTo>
                    <a:lnTo>
                      <a:pt x="1805" y="777"/>
                    </a:lnTo>
                    <a:lnTo>
                      <a:pt x="1729" y="785"/>
                    </a:lnTo>
                    <a:lnTo>
                      <a:pt x="1648" y="802"/>
                    </a:lnTo>
                    <a:lnTo>
                      <a:pt x="1575" y="818"/>
                    </a:lnTo>
                    <a:lnTo>
                      <a:pt x="1499" y="838"/>
                    </a:lnTo>
                    <a:lnTo>
                      <a:pt x="1426" y="866"/>
                    </a:lnTo>
                    <a:lnTo>
                      <a:pt x="1358" y="898"/>
                    </a:lnTo>
                    <a:lnTo>
                      <a:pt x="1289" y="935"/>
                    </a:lnTo>
                    <a:lnTo>
                      <a:pt x="1225" y="971"/>
                    </a:lnTo>
                    <a:lnTo>
                      <a:pt x="1164" y="1015"/>
                    </a:lnTo>
                    <a:lnTo>
                      <a:pt x="1104" y="1059"/>
                    </a:lnTo>
                    <a:lnTo>
                      <a:pt x="1047" y="1112"/>
                    </a:lnTo>
                    <a:lnTo>
                      <a:pt x="995" y="1164"/>
                    </a:lnTo>
                    <a:lnTo>
                      <a:pt x="947" y="1221"/>
                    </a:lnTo>
                    <a:lnTo>
                      <a:pt x="898" y="1281"/>
                    </a:lnTo>
                    <a:lnTo>
                      <a:pt x="858" y="1342"/>
                    </a:lnTo>
                    <a:lnTo>
                      <a:pt x="0" y="1342"/>
                    </a:lnTo>
                    <a:lnTo>
                      <a:pt x="28" y="1269"/>
                    </a:lnTo>
                    <a:lnTo>
                      <a:pt x="56" y="1196"/>
                    </a:lnTo>
                    <a:lnTo>
                      <a:pt x="88" y="1128"/>
                    </a:lnTo>
                    <a:lnTo>
                      <a:pt x="125" y="1059"/>
                    </a:lnTo>
                    <a:lnTo>
                      <a:pt x="161" y="995"/>
                    </a:lnTo>
                    <a:lnTo>
                      <a:pt x="201" y="927"/>
                    </a:lnTo>
                    <a:lnTo>
                      <a:pt x="241" y="866"/>
                    </a:lnTo>
                    <a:lnTo>
                      <a:pt x="286" y="802"/>
                    </a:lnTo>
                    <a:lnTo>
                      <a:pt x="334" y="741"/>
                    </a:lnTo>
                    <a:lnTo>
                      <a:pt x="382" y="685"/>
                    </a:lnTo>
                    <a:lnTo>
                      <a:pt x="435" y="628"/>
                    </a:lnTo>
                    <a:lnTo>
                      <a:pt x="487" y="572"/>
                    </a:lnTo>
                    <a:lnTo>
                      <a:pt x="544" y="520"/>
                    </a:lnTo>
                    <a:lnTo>
                      <a:pt x="600" y="471"/>
                    </a:lnTo>
                    <a:lnTo>
                      <a:pt x="657" y="423"/>
                    </a:lnTo>
                    <a:lnTo>
                      <a:pt x="721" y="379"/>
                    </a:lnTo>
                    <a:lnTo>
                      <a:pt x="781" y="334"/>
                    </a:lnTo>
                    <a:lnTo>
                      <a:pt x="846" y="294"/>
                    </a:lnTo>
                    <a:lnTo>
                      <a:pt x="910" y="254"/>
                    </a:lnTo>
                    <a:lnTo>
                      <a:pt x="979" y="217"/>
                    </a:lnTo>
                    <a:lnTo>
                      <a:pt x="1047" y="185"/>
                    </a:lnTo>
                    <a:lnTo>
                      <a:pt x="1120" y="153"/>
                    </a:lnTo>
                    <a:lnTo>
                      <a:pt x="1188" y="125"/>
                    </a:lnTo>
                    <a:lnTo>
                      <a:pt x="1261" y="101"/>
                    </a:lnTo>
                    <a:lnTo>
                      <a:pt x="1338" y="76"/>
                    </a:lnTo>
                    <a:lnTo>
                      <a:pt x="1414" y="56"/>
                    </a:lnTo>
                    <a:lnTo>
                      <a:pt x="1491" y="40"/>
                    </a:lnTo>
                    <a:lnTo>
                      <a:pt x="1567" y="24"/>
                    </a:lnTo>
                    <a:lnTo>
                      <a:pt x="1644" y="12"/>
                    </a:lnTo>
                    <a:lnTo>
                      <a:pt x="1724" y="4"/>
                    </a:lnTo>
                    <a:lnTo>
                      <a:pt x="1805" y="0"/>
                    </a:lnTo>
                    <a:lnTo>
                      <a:pt x="1886" y="0"/>
                    </a:lnTo>
                    <a:lnTo>
                      <a:pt x="1966" y="0"/>
                    </a:lnTo>
                    <a:lnTo>
                      <a:pt x="2047" y="4"/>
                    </a:lnTo>
                    <a:lnTo>
                      <a:pt x="2128" y="12"/>
                    </a:lnTo>
                    <a:lnTo>
                      <a:pt x="2204" y="24"/>
                    </a:lnTo>
                    <a:lnTo>
                      <a:pt x="2285" y="40"/>
                    </a:lnTo>
                    <a:lnTo>
                      <a:pt x="2361" y="56"/>
                    </a:lnTo>
                    <a:lnTo>
                      <a:pt x="2434" y="76"/>
                    </a:lnTo>
                    <a:lnTo>
                      <a:pt x="2510" y="101"/>
                    </a:lnTo>
                    <a:lnTo>
                      <a:pt x="2583" y="125"/>
                    </a:lnTo>
                    <a:lnTo>
                      <a:pt x="2655" y="153"/>
                    </a:lnTo>
                    <a:lnTo>
                      <a:pt x="2724" y="185"/>
                    </a:lnTo>
                    <a:lnTo>
                      <a:pt x="2792" y="217"/>
                    </a:lnTo>
                    <a:lnTo>
                      <a:pt x="2861" y="254"/>
                    </a:lnTo>
                    <a:lnTo>
                      <a:pt x="2925" y="294"/>
                    </a:lnTo>
                    <a:lnTo>
                      <a:pt x="2990" y="334"/>
                    </a:lnTo>
                    <a:lnTo>
                      <a:pt x="3050" y="379"/>
                    </a:lnTo>
                    <a:lnTo>
                      <a:pt x="3115" y="423"/>
                    </a:lnTo>
                    <a:lnTo>
                      <a:pt x="3171" y="471"/>
                    </a:lnTo>
                    <a:lnTo>
                      <a:pt x="3228" y="520"/>
                    </a:lnTo>
                    <a:lnTo>
                      <a:pt x="3284" y="572"/>
                    </a:lnTo>
                    <a:lnTo>
                      <a:pt x="3337" y="628"/>
                    </a:lnTo>
                    <a:lnTo>
                      <a:pt x="3389" y="685"/>
                    </a:lnTo>
                    <a:lnTo>
                      <a:pt x="3437" y="741"/>
                    </a:lnTo>
                    <a:lnTo>
                      <a:pt x="3486" y="802"/>
                    </a:lnTo>
                    <a:lnTo>
                      <a:pt x="3530" y="866"/>
                    </a:lnTo>
                    <a:lnTo>
                      <a:pt x="3570" y="927"/>
                    </a:lnTo>
                    <a:lnTo>
                      <a:pt x="3611" y="995"/>
                    </a:lnTo>
                    <a:lnTo>
                      <a:pt x="3647" y="1059"/>
                    </a:lnTo>
                    <a:lnTo>
                      <a:pt x="3683" y="1128"/>
                    </a:lnTo>
                    <a:lnTo>
                      <a:pt x="3715" y="1196"/>
                    </a:lnTo>
                    <a:lnTo>
                      <a:pt x="3744" y="1269"/>
                    </a:lnTo>
                    <a:lnTo>
                      <a:pt x="3772" y="13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4913" y="9881"/>
                <a:ext cx="875" cy="37"/>
              </a:xfrm>
              <a:custGeom>
                <a:avLst/>
                <a:gdLst>
                  <a:gd name="T0" fmla="*/ 0 w 875"/>
                  <a:gd name="T1" fmla="*/ 29 h 37"/>
                  <a:gd name="T2" fmla="*/ 16 w 875"/>
                  <a:gd name="T3" fmla="*/ 37 h 37"/>
                  <a:gd name="T4" fmla="*/ 875 w 875"/>
                  <a:gd name="T5" fmla="*/ 37 h 37"/>
                  <a:gd name="T6" fmla="*/ 875 w 875"/>
                  <a:gd name="T7" fmla="*/ 4 h 37"/>
                  <a:gd name="T8" fmla="*/ 16 w 875"/>
                  <a:gd name="T9" fmla="*/ 0 h 37"/>
                  <a:gd name="T10" fmla="*/ 28 w 875"/>
                  <a:gd name="T11" fmla="*/ 8 h 37"/>
                  <a:gd name="T12" fmla="*/ 0 w 875"/>
                  <a:gd name="T13" fmla="*/ 29 h 37"/>
                  <a:gd name="T14" fmla="*/ 4 w 875"/>
                  <a:gd name="T15" fmla="*/ 37 h 37"/>
                  <a:gd name="T16" fmla="*/ 16 w 875"/>
                  <a:gd name="T17" fmla="*/ 37 h 37"/>
                  <a:gd name="T18" fmla="*/ 0 w 875"/>
                  <a:gd name="T19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5" h="37">
                    <a:moveTo>
                      <a:pt x="0" y="29"/>
                    </a:moveTo>
                    <a:lnTo>
                      <a:pt x="16" y="37"/>
                    </a:lnTo>
                    <a:lnTo>
                      <a:pt x="875" y="37"/>
                    </a:lnTo>
                    <a:lnTo>
                      <a:pt x="875" y="4"/>
                    </a:lnTo>
                    <a:lnTo>
                      <a:pt x="16" y="0"/>
                    </a:lnTo>
                    <a:lnTo>
                      <a:pt x="28" y="8"/>
                    </a:lnTo>
                    <a:lnTo>
                      <a:pt x="0" y="29"/>
                    </a:lnTo>
                    <a:lnTo>
                      <a:pt x="4" y="37"/>
                    </a:lnTo>
                    <a:lnTo>
                      <a:pt x="16" y="3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3902" y="9321"/>
                <a:ext cx="1039" cy="589"/>
              </a:xfrm>
              <a:custGeom>
                <a:avLst/>
                <a:gdLst>
                  <a:gd name="T0" fmla="*/ 0 w 1039"/>
                  <a:gd name="T1" fmla="*/ 33 h 589"/>
                  <a:gd name="T2" fmla="*/ 80 w 1039"/>
                  <a:gd name="T3" fmla="*/ 37 h 589"/>
                  <a:gd name="T4" fmla="*/ 157 w 1039"/>
                  <a:gd name="T5" fmla="*/ 45 h 589"/>
                  <a:gd name="T6" fmla="*/ 233 w 1039"/>
                  <a:gd name="T7" fmla="*/ 57 h 589"/>
                  <a:gd name="T8" fmla="*/ 306 w 1039"/>
                  <a:gd name="T9" fmla="*/ 73 h 589"/>
                  <a:gd name="T10" fmla="*/ 379 w 1039"/>
                  <a:gd name="T11" fmla="*/ 93 h 589"/>
                  <a:gd name="T12" fmla="*/ 451 w 1039"/>
                  <a:gd name="T13" fmla="*/ 121 h 589"/>
                  <a:gd name="T14" fmla="*/ 520 w 1039"/>
                  <a:gd name="T15" fmla="*/ 149 h 589"/>
                  <a:gd name="T16" fmla="*/ 584 w 1039"/>
                  <a:gd name="T17" fmla="*/ 186 h 589"/>
                  <a:gd name="T18" fmla="*/ 649 w 1039"/>
                  <a:gd name="T19" fmla="*/ 222 h 589"/>
                  <a:gd name="T20" fmla="*/ 709 w 1039"/>
                  <a:gd name="T21" fmla="*/ 266 h 589"/>
                  <a:gd name="T22" fmla="*/ 765 w 1039"/>
                  <a:gd name="T23" fmla="*/ 311 h 589"/>
                  <a:gd name="T24" fmla="*/ 822 w 1039"/>
                  <a:gd name="T25" fmla="*/ 359 h 589"/>
                  <a:gd name="T26" fmla="*/ 874 w 1039"/>
                  <a:gd name="T27" fmla="*/ 411 h 589"/>
                  <a:gd name="T28" fmla="*/ 923 w 1039"/>
                  <a:gd name="T29" fmla="*/ 468 h 589"/>
                  <a:gd name="T30" fmla="*/ 971 w 1039"/>
                  <a:gd name="T31" fmla="*/ 528 h 589"/>
                  <a:gd name="T32" fmla="*/ 1011 w 1039"/>
                  <a:gd name="T33" fmla="*/ 589 h 589"/>
                  <a:gd name="T34" fmla="*/ 1039 w 1039"/>
                  <a:gd name="T35" fmla="*/ 568 h 589"/>
                  <a:gd name="T36" fmla="*/ 995 w 1039"/>
                  <a:gd name="T37" fmla="*/ 508 h 589"/>
                  <a:gd name="T38" fmla="*/ 951 w 1039"/>
                  <a:gd name="T39" fmla="*/ 448 h 589"/>
                  <a:gd name="T40" fmla="*/ 898 w 1039"/>
                  <a:gd name="T41" fmla="*/ 391 h 589"/>
                  <a:gd name="T42" fmla="*/ 846 w 1039"/>
                  <a:gd name="T43" fmla="*/ 335 h 589"/>
                  <a:gd name="T44" fmla="*/ 790 w 1039"/>
                  <a:gd name="T45" fmla="*/ 286 h 589"/>
                  <a:gd name="T46" fmla="*/ 729 w 1039"/>
                  <a:gd name="T47" fmla="*/ 238 h 589"/>
                  <a:gd name="T48" fmla="*/ 665 w 1039"/>
                  <a:gd name="T49" fmla="*/ 194 h 589"/>
                  <a:gd name="T50" fmla="*/ 600 w 1039"/>
                  <a:gd name="T51" fmla="*/ 157 h 589"/>
                  <a:gd name="T52" fmla="*/ 532 w 1039"/>
                  <a:gd name="T53" fmla="*/ 121 h 589"/>
                  <a:gd name="T54" fmla="*/ 463 w 1039"/>
                  <a:gd name="T55" fmla="*/ 89 h 589"/>
                  <a:gd name="T56" fmla="*/ 391 w 1039"/>
                  <a:gd name="T57" fmla="*/ 61 h 589"/>
                  <a:gd name="T58" fmla="*/ 314 w 1039"/>
                  <a:gd name="T59" fmla="*/ 41 h 589"/>
                  <a:gd name="T60" fmla="*/ 237 w 1039"/>
                  <a:gd name="T61" fmla="*/ 20 h 589"/>
                  <a:gd name="T62" fmla="*/ 161 w 1039"/>
                  <a:gd name="T63" fmla="*/ 8 h 589"/>
                  <a:gd name="T64" fmla="*/ 80 w 1039"/>
                  <a:gd name="T65" fmla="*/ 0 h 589"/>
                  <a:gd name="T66" fmla="*/ 0 w 1039"/>
                  <a:gd name="T67" fmla="*/ 0 h 589"/>
                  <a:gd name="T68" fmla="*/ 0 w 1039"/>
                  <a:gd name="T69" fmla="*/ 33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39" h="589">
                    <a:moveTo>
                      <a:pt x="0" y="33"/>
                    </a:moveTo>
                    <a:lnTo>
                      <a:pt x="80" y="37"/>
                    </a:lnTo>
                    <a:lnTo>
                      <a:pt x="157" y="45"/>
                    </a:lnTo>
                    <a:lnTo>
                      <a:pt x="233" y="57"/>
                    </a:lnTo>
                    <a:lnTo>
                      <a:pt x="306" y="73"/>
                    </a:lnTo>
                    <a:lnTo>
                      <a:pt x="379" y="93"/>
                    </a:lnTo>
                    <a:lnTo>
                      <a:pt x="451" y="121"/>
                    </a:lnTo>
                    <a:lnTo>
                      <a:pt x="520" y="149"/>
                    </a:lnTo>
                    <a:lnTo>
                      <a:pt x="584" y="186"/>
                    </a:lnTo>
                    <a:lnTo>
                      <a:pt x="649" y="222"/>
                    </a:lnTo>
                    <a:lnTo>
                      <a:pt x="709" y="266"/>
                    </a:lnTo>
                    <a:lnTo>
                      <a:pt x="765" y="311"/>
                    </a:lnTo>
                    <a:lnTo>
                      <a:pt x="822" y="359"/>
                    </a:lnTo>
                    <a:lnTo>
                      <a:pt x="874" y="411"/>
                    </a:lnTo>
                    <a:lnTo>
                      <a:pt x="923" y="468"/>
                    </a:lnTo>
                    <a:lnTo>
                      <a:pt x="971" y="528"/>
                    </a:lnTo>
                    <a:lnTo>
                      <a:pt x="1011" y="589"/>
                    </a:lnTo>
                    <a:lnTo>
                      <a:pt x="1039" y="568"/>
                    </a:lnTo>
                    <a:lnTo>
                      <a:pt x="995" y="508"/>
                    </a:lnTo>
                    <a:lnTo>
                      <a:pt x="951" y="448"/>
                    </a:lnTo>
                    <a:lnTo>
                      <a:pt x="898" y="391"/>
                    </a:lnTo>
                    <a:lnTo>
                      <a:pt x="846" y="335"/>
                    </a:lnTo>
                    <a:lnTo>
                      <a:pt x="790" y="286"/>
                    </a:lnTo>
                    <a:lnTo>
                      <a:pt x="729" y="238"/>
                    </a:lnTo>
                    <a:lnTo>
                      <a:pt x="665" y="194"/>
                    </a:lnTo>
                    <a:lnTo>
                      <a:pt x="600" y="157"/>
                    </a:lnTo>
                    <a:lnTo>
                      <a:pt x="532" y="121"/>
                    </a:lnTo>
                    <a:lnTo>
                      <a:pt x="463" y="89"/>
                    </a:lnTo>
                    <a:lnTo>
                      <a:pt x="391" y="61"/>
                    </a:lnTo>
                    <a:lnTo>
                      <a:pt x="314" y="41"/>
                    </a:lnTo>
                    <a:lnTo>
                      <a:pt x="237" y="20"/>
                    </a:lnTo>
                    <a:lnTo>
                      <a:pt x="161" y="8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2858" y="9321"/>
                <a:ext cx="1044" cy="597"/>
              </a:xfrm>
              <a:custGeom>
                <a:avLst/>
                <a:gdLst>
                  <a:gd name="T0" fmla="*/ 16 w 1044"/>
                  <a:gd name="T1" fmla="*/ 597 h 597"/>
                  <a:gd name="T2" fmla="*/ 28 w 1044"/>
                  <a:gd name="T3" fmla="*/ 593 h 597"/>
                  <a:gd name="T4" fmla="*/ 72 w 1044"/>
                  <a:gd name="T5" fmla="*/ 528 h 597"/>
                  <a:gd name="T6" fmla="*/ 117 w 1044"/>
                  <a:gd name="T7" fmla="*/ 472 h 597"/>
                  <a:gd name="T8" fmla="*/ 165 w 1044"/>
                  <a:gd name="T9" fmla="*/ 415 h 597"/>
                  <a:gd name="T10" fmla="*/ 218 w 1044"/>
                  <a:gd name="T11" fmla="*/ 363 h 597"/>
                  <a:gd name="T12" fmla="*/ 274 w 1044"/>
                  <a:gd name="T13" fmla="*/ 315 h 597"/>
                  <a:gd name="T14" fmla="*/ 334 w 1044"/>
                  <a:gd name="T15" fmla="*/ 266 h 597"/>
                  <a:gd name="T16" fmla="*/ 395 w 1044"/>
                  <a:gd name="T17" fmla="*/ 226 h 597"/>
                  <a:gd name="T18" fmla="*/ 459 w 1044"/>
                  <a:gd name="T19" fmla="*/ 186 h 597"/>
                  <a:gd name="T20" fmla="*/ 524 w 1044"/>
                  <a:gd name="T21" fmla="*/ 153 h 597"/>
                  <a:gd name="T22" fmla="*/ 592 w 1044"/>
                  <a:gd name="T23" fmla="*/ 121 h 597"/>
                  <a:gd name="T24" fmla="*/ 665 w 1044"/>
                  <a:gd name="T25" fmla="*/ 93 h 597"/>
                  <a:gd name="T26" fmla="*/ 737 w 1044"/>
                  <a:gd name="T27" fmla="*/ 73 h 597"/>
                  <a:gd name="T28" fmla="*/ 810 w 1044"/>
                  <a:gd name="T29" fmla="*/ 57 h 597"/>
                  <a:gd name="T30" fmla="*/ 887 w 1044"/>
                  <a:gd name="T31" fmla="*/ 45 h 597"/>
                  <a:gd name="T32" fmla="*/ 963 w 1044"/>
                  <a:gd name="T33" fmla="*/ 37 h 597"/>
                  <a:gd name="T34" fmla="*/ 1044 w 1044"/>
                  <a:gd name="T35" fmla="*/ 33 h 597"/>
                  <a:gd name="T36" fmla="*/ 1044 w 1044"/>
                  <a:gd name="T37" fmla="*/ 0 h 597"/>
                  <a:gd name="T38" fmla="*/ 963 w 1044"/>
                  <a:gd name="T39" fmla="*/ 0 h 597"/>
                  <a:gd name="T40" fmla="*/ 882 w 1044"/>
                  <a:gd name="T41" fmla="*/ 8 h 597"/>
                  <a:gd name="T42" fmla="*/ 806 w 1044"/>
                  <a:gd name="T43" fmla="*/ 20 h 597"/>
                  <a:gd name="T44" fmla="*/ 725 w 1044"/>
                  <a:gd name="T45" fmla="*/ 41 h 597"/>
                  <a:gd name="T46" fmla="*/ 653 w 1044"/>
                  <a:gd name="T47" fmla="*/ 61 h 597"/>
                  <a:gd name="T48" fmla="*/ 580 w 1044"/>
                  <a:gd name="T49" fmla="*/ 89 h 597"/>
                  <a:gd name="T50" fmla="*/ 508 w 1044"/>
                  <a:gd name="T51" fmla="*/ 121 h 597"/>
                  <a:gd name="T52" fmla="*/ 439 w 1044"/>
                  <a:gd name="T53" fmla="*/ 157 h 597"/>
                  <a:gd name="T54" fmla="*/ 375 w 1044"/>
                  <a:gd name="T55" fmla="*/ 198 h 597"/>
                  <a:gd name="T56" fmla="*/ 314 w 1044"/>
                  <a:gd name="T57" fmla="*/ 242 h 597"/>
                  <a:gd name="T58" fmla="*/ 254 w 1044"/>
                  <a:gd name="T59" fmla="*/ 286 h 597"/>
                  <a:gd name="T60" fmla="*/ 197 w 1044"/>
                  <a:gd name="T61" fmla="*/ 339 h 597"/>
                  <a:gd name="T62" fmla="*/ 141 w 1044"/>
                  <a:gd name="T63" fmla="*/ 391 h 597"/>
                  <a:gd name="T64" fmla="*/ 93 w 1044"/>
                  <a:gd name="T65" fmla="*/ 448 h 597"/>
                  <a:gd name="T66" fmla="*/ 44 w 1044"/>
                  <a:gd name="T67" fmla="*/ 508 h 597"/>
                  <a:gd name="T68" fmla="*/ 0 w 1044"/>
                  <a:gd name="T69" fmla="*/ 572 h 597"/>
                  <a:gd name="T70" fmla="*/ 16 w 1044"/>
                  <a:gd name="T71" fmla="*/ 564 h 597"/>
                  <a:gd name="T72" fmla="*/ 16 w 1044"/>
                  <a:gd name="T73" fmla="*/ 597 h 597"/>
                  <a:gd name="T74" fmla="*/ 24 w 1044"/>
                  <a:gd name="T75" fmla="*/ 597 h 597"/>
                  <a:gd name="T76" fmla="*/ 28 w 1044"/>
                  <a:gd name="T77" fmla="*/ 593 h 597"/>
                  <a:gd name="T78" fmla="*/ 16 w 1044"/>
                  <a:gd name="T79" fmla="*/ 597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44" h="597">
                    <a:moveTo>
                      <a:pt x="16" y="597"/>
                    </a:moveTo>
                    <a:lnTo>
                      <a:pt x="28" y="593"/>
                    </a:lnTo>
                    <a:lnTo>
                      <a:pt x="72" y="528"/>
                    </a:lnTo>
                    <a:lnTo>
                      <a:pt x="117" y="472"/>
                    </a:lnTo>
                    <a:lnTo>
                      <a:pt x="165" y="415"/>
                    </a:lnTo>
                    <a:lnTo>
                      <a:pt x="218" y="363"/>
                    </a:lnTo>
                    <a:lnTo>
                      <a:pt x="274" y="315"/>
                    </a:lnTo>
                    <a:lnTo>
                      <a:pt x="334" y="266"/>
                    </a:lnTo>
                    <a:lnTo>
                      <a:pt x="395" y="226"/>
                    </a:lnTo>
                    <a:lnTo>
                      <a:pt x="459" y="186"/>
                    </a:lnTo>
                    <a:lnTo>
                      <a:pt x="524" y="153"/>
                    </a:lnTo>
                    <a:lnTo>
                      <a:pt x="592" y="121"/>
                    </a:lnTo>
                    <a:lnTo>
                      <a:pt x="665" y="93"/>
                    </a:lnTo>
                    <a:lnTo>
                      <a:pt x="737" y="73"/>
                    </a:lnTo>
                    <a:lnTo>
                      <a:pt x="810" y="57"/>
                    </a:lnTo>
                    <a:lnTo>
                      <a:pt x="887" y="45"/>
                    </a:lnTo>
                    <a:lnTo>
                      <a:pt x="963" y="37"/>
                    </a:lnTo>
                    <a:lnTo>
                      <a:pt x="1044" y="33"/>
                    </a:lnTo>
                    <a:lnTo>
                      <a:pt x="1044" y="0"/>
                    </a:lnTo>
                    <a:lnTo>
                      <a:pt x="963" y="0"/>
                    </a:lnTo>
                    <a:lnTo>
                      <a:pt x="882" y="8"/>
                    </a:lnTo>
                    <a:lnTo>
                      <a:pt x="806" y="20"/>
                    </a:lnTo>
                    <a:lnTo>
                      <a:pt x="725" y="41"/>
                    </a:lnTo>
                    <a:lnTo>
                      <a:pt x="653" y="61"/>
                    </a:lnTo>
                    <a:lnTo>
                      <a:pt x="580" y="89"/>
                    </a:lnTo>
                    <a:lnTo>
                      <a:pt x="508" y="121"/>
                    </a:lnTo>
                    <a:lnTo>
                      <a:pt x="439" y="157"/>
                    </a:lnTo>
                    <a:lnTo>
                      <a:pt x="375" y="198"/>
                    </a:lnTo>
                    <a:lnTo>
                      <a:pt x="314" y="242"/>
                    </a:lnTo>
                    <a:lnTo>
                      <a:pt x="254" y="286"/>
                    </a:lnTo>
                    <a:lnTo>
                      <a:pt x="197" y="339"/>
                    </a:lnTo>
                    <a:lnTo>
                      <a:pt x="141" y="391"/>
                    </a:lnTo>
                    <a:lnTo>
                      <a:pt x="93" y="448"/>
                    </a:lnTo>
                    <a:lnTo>
                      <a:pt x="44" y="508"/>
                    </a:lnTo>
                    <a:lnTo>
                      <a:pt x="0" y="572"/>
                    </a:lnTo>
                    <a:lnTo>
                      <a:pt x="16" y="564"/>
                    </a:lnTo>
                    <a:lnTo>
                      <a:pt x="16" y="597"/>
                    </a:lnTo>
                    <a:lnTo>
                      <a:pt x="24" y="597"/>
                    </a:lnTo>
                    <a:lnTo>
                      <a:pt x="28" y="593"/>
                    </a:lnTo>
                    <a:lnTo>
                      <a:pt x="16" y="597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1991" y="9885"/>
                <a:ext cx="883" cy="33"/>
              </a:xfrm>
              <a:custGeom>
                <a:avLst/>
                <a:gdLst>
                  <a:gd name="T0" fmla="*/ 9 w 883"/>
                  <a:gd name="T1" fmla="*/ 13 h 33"/>
                  <a:gd name="T2" fmla="*/ 25 w 883"/>
                  <a:gd name="T3" fmla="*/ 33 h 33"/>
                  <a:gd name="T4" fmla="*/ 883 w 883"/>
                  <a:gd name="T5" fmla="*/ 33 h 33"/>
                  <a:gd name="T6" fmla="*/ 883 w 883"/>
                  <a:gd name="T7" fmla="*/ 0 h 33"/>
                  <a:gd name="T8" fmla="*/ 25 w 883"/>
                  <a:gd name="T9" fmla="*/ 0 h 33"/>
                  <a:gd name="T10" fmla="*/ 41 w 883"/>
                  <a:gd name="T11" fmla="*/ 21 h 33"/>
                  <a:gd name="T12" fmla="*/ 9 w 883"/>
                  <a:gd name="T13" fmla="*/ 13 h 33"/>
                  <a:gd name="T14" fmla="*/ 0 w 883"/>
                  <a:gd name="T15" fmla="*/ 33 h 33"/>
                  <a:gd name="T16" fmla="*/ 25 w 883"/>
                  <a:gd name="T17" fmla="*/ 33 h 33"/>
                  <a:gd name="T18" fmla="*/ 9 w 883"/>
                  <a:gd name="T1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3" h="33">
                    <a:moveTo>
                      <a:pt x="9" y="13"/>
                    </a:moveTo>
                    <a:lnTo>
                      <a:pt x="25" y="33"/>
                    </a:lnTo>
                    <a:lnTo>
                      <a:pt x="883" y="33"/>
                    </a:lnTo>
                    <a:lnTo>
                      <a:pt x="883" y="0"/>
                    </a:lnTo>
                    <a:lnTo>
                      <a:pt x="25" y="0"/>
                    </a:lnTo>
                    <a:lnTo>
                      <a:pt x="41" y="21"/>
                    </a:lnTo>
                    <a:lnTo>
                      <a:pt x="9" y="13"/>
                    </a:lnTo>
                    <a:lnTo>
                      <a:pt x="0" y="33"/>
                    </a:lnTo>
                    <a:lnTo>
                      <a:pt x="25" y="33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2000" y="8544"/>
                <a:ext cx="1902" cy="1362"/>
              </a:xfrm>
              <a:custGeom>
                <a:avLst/>
                <a:gdLst>
                  <a:gd name="T0" fmla="*/ 1821 w 1902"/>
                  <a:gd name="T1" fmla="*/ 0 h 1362"/>
                  <a:gd name="T2" fmla="*/ 1660 w 1902"/>
                  <a:gd name="T3" fmla="*/ 12 h 1362"/>
                  <a:gd name="T4" fmla="*/ 1503 w 1902"/>
                  <a:gd name="T5" fmla="*/ 40 h 1362"/>
                  <a:gd name="T6" fmla="*/ 1350 w 1902"/>
                  <a:gd name="T7" fmla="*/ 76 h 1362"/>
                  <a:gd name="T8" fmla="*/ 1200 w 1902"/>
                  <a:gd name="T9" fmla="*/ 125 h 1362"/>
                  <a:gd name="T10" fmla="*/ 1055 w 1902"/>
                  <a:gd name="T11" fmla="*/ 185 h 1362"/>
                  <a:gd name="T12" fmla="*/ 918 w 1902"/>
                  <a:gd name="T13" fmla="*/ 254 h 1362"/>
                  <a:gd name="T14" fmla="*/ 789 w 1902"/>
                  <a:gd name="T15" fmla="*/ 334 h 1362"/>
                  <a:gd name="T16" fmla="*/ 664 w 1902"/>
                  <a:gd name="T17" fmla="*/ 427 h 1362"/>
                  <a:gd name="T18" fmla="*/ 548 w 1902"/>
                  <a:gd name="T19" fmla="*/ 523 h 1362"/>
                  <a:gd name="T20" fmla="*/ 439 w 1902"/>
                  <a:gd name="T21" fmla="*/ 632 h 1362"/>
                  <a:gd name="T22" fmla="*/ 338 w 1902"/>
                  <a:gd name="T23" fmla="*/ 749 h 1362"/>
                  <a:gd name="T24" fmla="*/ 245 w 1902"/>
                  <a:gd name="T25" fmla="*/ 870 h 1362"/>
                  <a:gd name="T26" fmla="*/ 161 w 1902"/>
                  <a:gd name="T27" fmla="*/ 999 h 1362"/>
                  <a:gd name="T28" fmla="*/ 88 w 1902"/>
                  <a:gd name="T29" fmla="*/ 1136 h 1362"/>
                  <a:gd name="T30" fmla="*/ 28 w 1902"/>
                  <a:gd name="T31" fmla="*/ 1277 h 1362"/>
                  <a:gd name="T32" fmla="*/ 32 w 1902"/>
                  <a:gd name="T33" fmla="*/ 1362 h 1362"/>
                  <a:gd name="T34" fmla="*/ 88 w 1902"/>
                  <a:gd name="T35" fmla="*/ 1221 h 1362"/>
                  <a:gd name="T36" fmla="*/ 157 w 1902"/>
                  <a:gd name="T37" fmla="*/ 1084 h 1362"/>
                  <a:gd name="T38" fmla="*/ 229 w 1902"/>
                  <a:gd name="T39" fmla="*/ 955 h 1362"/>
                  <a:gd name="T40" fmla="*/ 318 w 1902"/>
                  <a:gd name="T41" fmla="*/ 830 h 1362"/>
                  <a:gd name="T42" fmla="*/ 411 w 1902"/>
                  <a:gd name="T43" fmla="*/ 713 h 1362"/>
                  <a:gd name="T44" fmla="*/ 515 w 1902"/>
                  <a:gd name="T45" fmla="*/ 600 h 1362"/>
                  <a:gd name="T46" fmla="*/ 628 w 1902"/>
                  <a:gd name="T47" fmla="*/ 499 h 1362"/>
                  <a:gd name="T48" fmla="*/ 745 w 1902"/>
                  <a:gd name="T49" fmla="*/ 407 h 1362"/>
                  <a:gd name="T50" fmla="*/ 870 w 1902"/>
                  <a:gd name="T51" fmla="*/ 322 h 1362"/>
                  <a:gd name="T52" fmla="*/ 1003 w 1902"/>
                  <a:gd name="T53" fmla="*/ 249 h 1362"/>
                  <a:gd name="T54" fmla="*/ 1140 w 1902"/>
                  <a:gd name="T55" fmla="*/ 185 h 1362"/>
                  <a:gd name="T56" fmla="*/ 1285 w 1902"/>
                  <a:gd name="T57" fmla="*/ 133 h 1362"/>
                  <a:gd name="T58" fmla="*/ 1434 w 1902"/>
                  <a:gd name="T59" fmla="*/ 88 h 1362"/>
                  <a:gd name="T60" fmla="*/ 1583 w 1902"/>
                  <a:gd name="T61" fmla="*/ 56 h 1362"/>
                  <a:gd name="T62" fmla="*/ 1740 w 1902"/>
                  <a:gd name="T63" fmla="*/ 40 h 1362"/>
                  <a:gd name="T64" fmla="*/ 1902 w 1902"/>
                  <a:gd name="T65" fmla="*/ 32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02" h="1362">
                    <a:moveTo>
                      <a:pt x="1902" y="0"/>
                    </a:moveTo>
                    <a:lnTo>
                      <a:pt x="1821" y="0"/>
                    </a:lnTo>
                    <a:lnTo>
                      <a:pt x="1740" y="4"/>
                    </a:lnTo>
                    <a:lnTo>
                      <a:pt x="1660" y="12"/>
                    </a:lnTo>
                    <a:lnTo>
                      <a:pt x="1579" y="24"/>
                    </a:lnTo>
                    <a:lnTo>
                      <a:pt x="1503" y="40"/>
                    </a:lnTo>
                    <a:lnTo>
                      <a:pt x="1426" y="56"/>
                    </a:lnTo>
                    <a:lnTo>
                      <a:pt x="1350" y="76"/>
                    </a:lnTo>
                    <a:lnTo>
                      <a:pt x="1273" y="100"/>
                    </a:lnTo>
                    <a:lnTo>
                      <a:pt x="1200" y="125"/>
                    </a:lnTo>
                    <a:lnTo>
                      <a:pt x="1128" y="153"/>
                    </a:lnTo>
                    <a:lnTo>
                      <a:pt x="1055" y="185"/>
                    </a:lnTo>
                    <a:lnTo>
                      <a:pt x="987" y="217"/>
                    </a:lnTo>
                    <a:lnTo>
                      <a:pt x="918" y="254"/>
                    </a:lnTo>
                    <a:lnTo>
                      <a:pt x="854" y="294"/>
                    </a:lnTo>
                    <a:lnTo>
                      <a:pt x="789" y="334"/>
                    </a:lnTo>
                    <a:lnTo>
                      <a:pt x="725" y="378"/>
                    </a:lnTo>
                    <a:lnTo>
                      <a:pt x="664" y="427"/>
                    </a:lnTo>
                    <a:lnTo>
                      <a:pt x="604" y="475"/>
                    </a:lnTo>
                    <a:lnTo>
                      <a:pt x="548" y="523"/>
                    </a:lnTo>
                    <a:lnTo>
                      <a:pt x="491" y="576"/>
                    </a:lnTo>
                    <a:lnTo>
                      <a:pt x="439" y="632"/>
                    </a:lnTo>
                    <a:lnTo>
                      <a:pt x="386" y="689"/>
                    </a:lnTo>
                    <a:lnTo>
                      <a:pt x="338" y="749"/>
                    </a:lnTo>
                    <a:lnTo>
                      <a:pt x="290" y="810"/>
                    </a:lnTo>
                    <a:lnTo>
                      <a:pt x="245" y="870"/>
                    </a:lnTo>
                    <a:lnTo>
                      <a:pt x="201" y="934"/>
                    </a:lnTo>
                    <a:lnTo>
                      <a:pt x="161" y="999"/>
                    </a:lnTo>
                    <a:lnTo>
                      <a:pt x="124" y="1067"/>
                    </a:lnTo>
                    <a:lnTo>
                      <a:pt x="88" y="1136"/>
                    </a:lnTo>
                    <a:lnTo>
                      <a:pt x="56" y="1208"/>
                    </a:lnTo>
                    <a:lnTo>
                      <a:pt x="28" y="1277"/>
                    </a:lnTo>
                    <a:lnTo>
                      <a:pt x="0" y="1354"/>
                    </a:lnTo>
                    <a:lnTo>
                      <a:pt x="32" y="1362"/>
                    </a:lnTo>
                    <a:lnTo>
                      <a:pt x="60" y="1293"/>
                    </a:lnTo>
                    <a:lnTo>
                      <a:pt x="88" y="1221"/>
                    </a:lnTo>
                    <a:lnTo>
                      <a:pt x="120" y="1152"/>
                    </a:lnTo>
                    <a:lnTo>
                      <a:pt x="157" y="1084"/>
                    </a:lnTo>
                    <a:lnTo>
                      <a:pt x="193" y="1019"/>
                    </a:lnTo>
                    <a:lnTo>
                      <a:pt x="229" y="955"/>
                    </a:lnTo>
                    <a:lnTo>
                      <a:pt x="274" y="890"/>
                    </a:lnTo>
                    <a:lnTo>
                      <a:pt x="318" y="830"/>
                    </a:lnTo>
                    <a:lnTo>
                      <a:pt x="362" y="769"/>
                    </a:lnTo>
                    <a:lnTo>
                      <a:pt x="411" y="713"/>
                    </a:lnTo>
                    <a:lnTo>
                      <a:pt x="463" y="656"/>
                    </a:lnTo>
                    <a:lnTo>
                      <a:pt x="515" y="600"/>
                    </a:lnTo>
                    <a:lnTo>
                      <a:pt x="568" y="552"/>
                    </a:lnTo>
                    <a:lnTo>
                      <a:pt x="628" y="499"/>
                    </a:lnTo>
                    <a:lnTo>
                      <a:pt x="685" y="451"/>
                    </a:lnTo>
                    <a:lnTo>
                      <a:pt x="745" y="407"/>
                    </a:lnTo>
                    <a:lnTo>
                      <a:pt x="806" y="362"/>
                    </a:lnTo>
                    <a:lnTo>
                      <a:pt x="870" y="322"/>
                    </a:lnTo>
                    <a:lnTo>
                      <a:pt x="934" y="286"/>
                    </a:lnTo>
                    <a:lnTo>
                      <a:pt x="1003" y="249"/>
                    </a:lnTo>
                    <a:lnTo>
                      <a:pt x="1072" y="217"/>
                    </a:lnTo>
                    <a:lnTo>
                      <a:pt x="1140" y="185"/>
                    </a:lnTo>
                    <a:lnTo>
                      <a:pt x="1213" y="157"/>
                    </a:lnTo>
                    <a:lnTo>
                      <a:pt x="1285" y="133"/>
                    </a:lnTo>
                    <a:lnTo>
                      <a:pt x="1358" y="108"/>
                    </a:lnTo>
                    <a:lnTo>
                      <a:pt x="1434" y="88"/>
                    </a:lnTo>
                    <a:lnTo>
                      <a:pt x="1507" y="72"/>
                    </a:lnTo>
                    <a:lnTo>
                      <a:pt x="1583" y="56"/>
                    </a:lnTo>
                    <a:lnTo>
                      <a:pt x="1664" y="48"/>
                    </a:lnTo>
                    <a:lnTo>
                      <a:pt x="1740" y="40"/>
                    </a:lnTo>
                    <a:lnTo>
                      <a:pt x="1821" y="32"/>
                    </a:lnTo>
                    <a:lnTo>
                      <a:pt x="1902" y="32"/>
                    </a:lnTo>
                    <a:lnTo>
                      <a:pt x="190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902" y="8544"/>
                <a:ext cx="1910" cy="1374"/>
              </a:xfrm>
              <a:custGeom>
                <a:avLst/>
                <a:gdLst>
                  <a:gd name="T0" fmla="*/ 1902 w 1910"/>
                  <a:gd name="T1" fmla="*/ 1354 h 1374"/>
                  <a:gd name="T2" fmla="*/ 1845 w 1910"/>
                  <a:gd name="T3" fmla="*/ 1208 h 1374"/>
                  <a:gd name="T4" fmla="*/ 1777 w 1910"/>
                  <a:gd name="T5" fmla="*/ 1067 h 1374"/>
                  <a:gd name="T6" fmla="*/ 1700 w 1910"/>
                  <a:gd name="T7" fmla="*/ 934 h 1374"/>
                  <a:gd name="T8" fmla="*/ 1612 w 1910"/>
                  <a:gd name="T9" fmla="*/ 810 h 1374"/>
                  <a:gd name="T10" fmla="*/ 1515 w 1910"/>
                  <a:gd name="T11" fmla="*/ 689 h 1374"/>
                  <a:gd name="T12" fmla="*/ 1410 w 1910"/>
                  <a:gd name="T13" fmla="*/ 576 h 1374"/>
                  <a:gd name="T14" fmla="*/ 1297 w 1910"/>
                  <a:gd name="T15" fmla="*/ 475 h 1374"/>
                  <a:gd name="T16" fmla="*/ 1176 w 1910"/>
                  <a:gd name="T17" fmla="*/ 378 h 1374"/>
                  <a:gd name="T18" fmla="*/ 1048 w 1910"/>
                  <a:gd name="T19" fmla="*/ 294 h 1374"/>
                  <a:gd name="T20" fmla="*/ 915 w 1910"/>
                  <a:gd name="T21" fmla="*/ 217 h 1374"/>
                  <a:gd name="T22" fmla="*/ 773 w 1910"/>
                  <a:gd name="T23" fmla="*/ 153 h 1374"/>
                  <a:gd name="T24" fmla="*/ 628 w 1910"/>
                  <a:gd name="T25" fmla="*/ 100 h 1374"/>
                  <a:gd name="T26" fmla="*/ 479 w 1910"/>
                  <a:gd name="T27" fmla="*/ 56 h 1374"/>
                  <a:gd name="T28" fmla="*/ 322 w 1910"/>
                  <a:gd name="T29" fmla="*/ 24 h 1374"/>
                  <a:gd name="T30" fmla="*/ 161 w 1910"/>
                  <a:gd name="T31" fmla="*/ 4 h 1374"/>
                  <a:gd name="T32" fmla="*/ 0 w 1910"/>
                  <a:gd name="T33" fmla="*/ 0 h 1374"/>
                  <a:gd name="T34" fmla="*/ 80 w 1910"/>
                  <a:gd name="T35" fmla="*/ 32 h 1374"/>
                  <a:gd name="T36" fmla="*/ 237 w 1910"/>
                  <a:gd name="T37" fmla="*/ 48 h 1374"/>
                  <a:gd name="T38" fmla="*/ 395 w 1910"/>
                  <a:gd name="T39" fmla="*/ 72 h 1374"/>
                  <a:gd name="T40" fmla="*/ 544 w 1910"/>
                  <a:gd name="T41" fmla="*/ 108 h 1374"/>
                  <a:gd name="T42" fmla="*/ 689 w 1910"/>
                  <a:gd name="T43" fmla="*/ 157 h 1374"/>
                  <a:gd name="T44" fmla="*/ 830 w 1910"/>
                  <a:gd name="T45" fmla="*/ 217 h 1374"/>
                  <a:gd name="T46" fmla="*/ 967 w 1910"/>
                  <a:gd name="T47" fmla="*/ 286 h 1374"/>
                  <a:gd name="T48" fmla="*/ 1096 w 1910"/>
                  <a:gd name="T49" fmla="*/ 362 h 1374"/>
                  <a:gd name="T50" fmla="*/ 1217 w 1910"/>
                  <a:gd name="T51" fmla="*/ 451 h 1374"/>
                  <a:gd name="T52" fmla="*/ 1330 w 1910"/>
                  <a:gd name="T53" fmla="*/ 552 h 1374"/>
                  <a:gd name="T54" fmla="*/ 1438 w 1910"/>
                  <a:gd name="T55" fmla="*/ 656 h 1374"/>
                  <a:gd name="T56" fmla="*/ 1539 w 1910"/>
                  <a:gd name="T57" fmla="*/ 769 h 1374"/>
                  <a:gd name="T58" fmla="*/ 1628 w 1910"/>
                  <a:gd name="T59" fmla="*/ 890 h 1374"/>
                  <a:gd name="T60" fmla="*/ 1708 w 1910"/>
                  <a:gd name="T61" fmla="*/ 1019 h 1374"/>
                  <a:gd name="T62" fmla="*/ 1781 w 1910"/>
                  <a:gd name="T63" fmla="*/ 1152 h 1374"/>
                  <a:gd name="T64" fmla="*/ 1841 w 1910"/>
                  <a:gd name="T65" fmla="*/ 1293 h 1374"/>
                  <a:gd name="T66" fmla="*/ 1886 w 1910"/>
                  <a:gd name="T67" fmla="*/ 1341 h 1374"/>
                  <a:gd name="T68" fmla="*/ 1910 w 1910"/>
                  <a:gd name="T69" fmla="*/ 1374 h 1374"/>
                  <a:gd name="T70" fmla="*/ 1886 w 1910"/>
                  <a:gd name="T71" fmla="*/ 1374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10" h="1374">
                    <a:moveTo>
                      <a:pt x="1886" y="1374"/>
                    </a:moveTo>
                    <a:lnTo>
                      <a:pt x="1902" y="1354"/>
                    </a:lnTo>
                    <a:lnTo>
                      <a:pt x="1874" y="1277"/>
                    </a:lnTo>
                    <a:lnTo>
                      <a:pt x="1845" y="1208"/>
                    </a:lnTo>
                    <a:lnTo>
                      <a:pt x="1813" y="1136"/>
                    </a:lnTo>
                    <a:lnTo>
                      <a:pt x="1777" y="1067"/>
                    </a:lnTo>
                    <a:lnTo>
                      <a:pt x="1741" y="999"/>
                    </a:lnTo>
                    <a:lnTo>
                      <a:pt x="1700" y="934"/>
                    </a:lnTo>
                    <a:lnTo>
                      <a:pt x="1656" y="870"/>
                    </a:lnTo>
                    <a:lnTo>
                      <a:pt x="1612" y="810"/>
                    </a:lnTo>
                    <a:lnTo>
                      <a:pt x="1563" y="749"/>
                    </a:lnTo>
                    <a:lnTo>
                      <a:pt x="1515" y="689"/>
                    </a:lnTo>
                    <a:lnTo>
                      <a:pt x="1463" y="632"/>
                    </a:lnTo>
                    <a:lnTo>
                      <a:pt x="1410" y="576"/>
                    </a:lnTo>
                    <a:lnTo>
                      <a:pt x="1354" y="523"/>
                    </a:lnTo>
                    <a:lnTo>
                      <a:pt x="1297" y="475"/>
                    </a:lnTo>
                    <a:lnTo>
                      <a:pt x="1237" y="427"/>
                    </a:lnTo>
                    <a:lnTo>
                      <a:pt x="1176" y="378"/>
                    </a:lnTo>
                    <a:lnTo>
                      <a:pt x="1112" y="334"/>
                    </a:lnTo>
                    <a:lnTo>
                      <a:pt x="1048" y="294"/>
                    </a:lnTo>
                    <a:lnTo>
                      <a:pt x="983" y="254"/>
                    </a:lnTo>
                    <a:lnTo>
                      <a:pt x="915" y="217"/>
                    </a:lnTo>
                    <a:lnTo>
                      <a:pt x="846" y="185"/>
                    </a:lnTo>
                    <a:lnTo>
                      <a:pt x="773" y="153"/>
                    </a:lnTo>
                    <a:lnTo>
                      <a:pt x="701" y="125"/>
                    </a:lnTo>
                    <a:lnTo>
                      <a:pt x="628" y="100"/>
                    </a:lnTo>
                    <a:lnTo>
                      <a:pt x="552" y="76"/>
                    </a:lnTo>
                    <a:lnTo>
                      <a:pt x="479" y="56"/>
                    </a:lnTo>
                    <a:lnTo>
                      <a:pt x="399" y="40"/>
                    </a:lnTo>
                    <a:lnTo>
                      <a:pt x="322" y="24"/>
                    </a:lnTo>
                    <a:lnTo>
                      <a:pt x="242" y="12"/>
                    </a:lnTo>
                    <a:lnTo>
                      <a:pt x="161" y="4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80" y="32"/>
                    </a:lnTo>
                    <a:lnTo>
                      <a:pt x="161" y="40"/>
                    </a:lnTo>
                    <a:lnTo>
                      <a:pt x="237" y="48"/>
                    </a:lnTo>
                    <a:lnTo>
                      <a:pt x="318" y="56"/>
                    </a:lnTo>
                    <a:lnTo>
                      <a:pt x="395" y="72"/>
                    </a:lnTo>
                    <a:lnTo>
                      <a:pt x="471" y="88"/>
                    </a:lnTo>
                    <a:lnTo>
                      <a:pt x="544" y="108"/>
                    </a:lnTo>
                    <a:lnTo>
                      <a:pt x="616" y="133"/>
                    </a:lnTo>
                    <a:lnTo>
                      <a:pt x="689" y="157"/>
                    </a:lnTo>
                    <a:lnTo>
                      <a:pt x="761" y="185"/>
                    </a:lnTo>
                    <a:lnTo>
                      <a:pt x="830" y="217"/>
                    </a:lnTo>
                    <a:lnTo>
                      <a:pt x="898" y="249"/>
                    </a:lnTo>
                    <a:lnTo>
                      <a:pt x="967" y="286"/>
                    </a:lnTo>
                    <a:lnTo>
                      <a:pt x="1031" y="322"/>
                    </a:lnTo>
                    <a:lnTo>
                      <a:pt x="1096" y="362"/>
                    </a:lnTo>
                    <a:lnTo>
                      <a:pt x="1156" y="407"/>
                    </a:lnTo>
                    <a:lnTo>
                      <a:pt x="1217" y="451"/>
                    </a:lnTo>
                    <a:lnTo>
                      <a:pt x="1273" y="499"/>
                    </a:lnTo>
                    <a:lnTo>
                      <a:pt x="1330" y="552"/>
                    </a:lnTo>
                    <a:lnTo>
                      <a:pt x="1386" y="600"/>
                    </a:lnTo>
                    <a:lnTo>
                      <a:pt x="1438" y="656"/>
                    </a:lnTo>
                    <a:lnTo>
                      <a:pt x="1491" y="713"/>
                    </a:lnTo>
                    <a:lnTo>
                      <a:pt x="1539" y="769"/>
                    </a:lnTo>
                    <a:lnTo>
                      <a:pt x="1584" y="830"/>
                    </a:lnTo>
                    <a:lnTo>
                      <a:pt x="1628" y="890"/>
                    </a:lnTo>
                    <a:lnTo>
                      <a:pt x="1672" y="955"/>
                    </a:lnTo>
                    <a:lnTo>
                      <a:pt x="1708" y="1019"/>
                    </a:lnTo>
                    <a:lnTo>
                      <a:pt x="1745" y="1084"/>
                    </a:lnTo>
                    <a:lnTo>
                      <a:pt x="1781" y="1152"/>
                    </a:lnTo>
                    <a:lnTo>
                      <a:pt x="1813" y="1221"/>
                    </a:lnTo>
                    <a:lnTo>
                      <a:pt x="1841" y="1293"/>
                    </a:lnTo>
                    <a:lnTo>
                      <a:pt x="1870" y="1362"/>
                    </a:lnTo>
                    <a:lnTo>
                      <a:pt x="1886" y="1341"/>
                    </a:lnTo>
                    <a:lnTo>
                      <a:pt x="1886" y="1374"/>
                    </a:lnTo>
                    <a:lnTo>
                      <a:pt x="1910" y="1374"/>
                    </a:lnTo>
                    <a:lnTo>
                      <a:pt x="1902" y="1354"/>
                    </a:lnTo>
                    <a:lnTo>
                      <a:pt x="1886" y="1374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769" y="9885"/>
                <a:ext cx="443" cy="556"/>
              </a:xfrm>
              <a:custGeom>
                <a:avLst/>
                <a:gdLst>
                  <a:gd name="T0" fmla="*/ 435 w 443"/>
                  <a:gd name="T1" fmla="*/ 69 h 556"/>
                  <a:gd name="T2" fmla="*/ 298 w 443"/>
                  <a:gd name="T3" fmla="*/ 77 h 556"/>
                  <a:gd name="T4" fmla="*/ 0 w 443"/>
                  <a:gd name="T5" fmla="*/ 436 h 556"/>
                  <a:gd name="T6" fmla="*/ 145 w 443"/>
                  <a:gd name="T7" fmla="*/ 556 h 556"/>
                  <a:gd name="T8" fmla="*/ 443 w 443"/>
                  <a:gd name="T9" fmla="*/ 198 h 556"/>
                  <a:gd name="T10" fmla="*/ 306 w 443"/>
                  <a:gd name="T11" fmla="*/ 206 h 556"/>
                  <a:gd name="T12" fmla="*/ 435 w 443"/>
                  <a:gd name="T13" fmla="*/ 69 h 556"/>
                  <a:gd name="T14" fmla="*/ 362 w 443"/>
                  <a:gd name="T15" fmla="*/ 0 h 556"/>
                  <a:gd name="T16" fmla="*/ 298 w 443"/>
                  <a:gd name="T17" fmla="*/ 77 h 556"/>
                  <a:gd name="T18" fmla="*/ 435 w 443"/>
                  <a:gd name="T19" fmla="*/ 6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3" h="556">
                    <a:moveTo>
                      <a:pt x="435" y="69"/>
                    </a:moveTo>
                    <a:lnTo>
                      <a:pt x="298" y="77"/>
                    </a:lnTo>
                    <a:lnTo>
                      <a:pt x="0" y="436"/>
                    </a:lnTo>
                    <a:lnTo>
                      <a:pt x="145" y="556"/>
                    </a:lnTo>
                    <a:lnTo>
                      <a:pt x="443" y="198"/>
                    </a:lnTo>
                    <a:lnTo>
                      <a:pt x="306" y="206"/>
                    </a:lnTo>
                    <a:lnTo>
                      <a:pt x="435" y="69"/>
                    </a:lnTo>
                    <a:lnTo>
                      <a:pt x="362" y="0"/>
                    </a:lnTo>
                    <a:lnTo>
                      <a:pt x="298" y="77"/>
                    </a:lnTo>
                    <a:lnTo>
                      <a:pt x="435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4075" y="9954"/>
                <a:ext cx="995" cy="911"/>
              </a:xfrm>
              <a:custGeom>
                <a:avLst/>
                <a:gdLst>
                  <a:gd name="T0" fmla="*/ 983 w 995"/>
                  <a:gd name="T1" fmla="*/ 862 h 911"/>
                  <a:gd name="T2" fmla="*/ 955 w 995"/>
                  <a:gd name="T3" fmla="*/ 770 h 911"/>
                  <a:gd name="T4" fmla="*/ 129 w 995"/>
                  <a:gd name="T5" fmla="*/ 0 h 911"/>
                  <a:gd name="T6" fmla="*/ 0 w 995"/>
                  <a:gd name="T7" fmla="*/ 137 h 911"/>
                  <a:gd name="T8" fmla="*/ 826 w 995"/>
                  <a:gd name="T9" fmla="*/ 911 h 911"/>
                  <a:gd name="T10" fmla="*/ 802 w 995"/>
                  <a:gd name="T11" fmla="*/ 818 h 911"/>
                  <a:gd name="T12" fmla="*/ 983 w 995"/>
                  <a:gd name="T13" fmla="*/ 862 h 911"/>
                  <a:gd name="T14" fmla="*/ 995 w 995"/>
                  <a:gd name="T15" fmla="*/ 810 h 911"/>
                  <a:gd name="T16" fmla="*/ 955 w 995"/>
                  <a:gd name="T17" fmla="*/ 770 h 911"/>
                  <a:gd name="T18" fmla="*/ 983 w 995"/>
                  <a:gd name="T19" fmla="*/ 862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5" h="911">
                    <a:moveTo>
                      <a:pt x="983" y="862"/>
                    </a:moveTo>
                    <a:lnTo>
                      <a:pt x="955" y="770"/>
                    </a:lnTo>
                    <a:lnTo>
                      <a:pt x="129" y="0"/>
                    </a:lnTo>
                    <a:lnTo>
                      <a:pt x="0" y="137"/>
                    </a:lnTo>
                    <a:lnTo>
                      <a:pt x="826" y="911"/>
                    </a:lnTo>
                    <a:lnTo>
                      <a:pt x="802" y="818"/>
                    </a:lnTo>
                    <a:lnTo>
                      <a:pt x="983" y="862"/>
                    </a:lnTo>
                    <a:lnTo>
                      <a:pt x="995" y="810"/>
                    </a:lnTo>
                    <a:lnTo>
                      <a:pt x="955" y="770"/>
                    </a:lnTo>
                    <a:lnTo>
                      <a:pt x="983" y="8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902" y="10772"/>
                <a:ext cx="1156" cy="963"/>
              </a:xfrm>
              <a:custGeom>
                <a:avLst/>
                <a:gdLst>
                  <a:gd name="T0" fmla="*/ 0 w 1156"/>
                  <a:gd name="T1" fmla="*/ 963 h 963"/>
                  <a:gd name="T2" fmla="*/ 52 w 1156"/>
                  <a:gd name="T3" fmla="*/ 963 h 963"/>
                  <a:gd name="T4" fmla="*/ 104 w 1156"/>
                  <a:gd name="T5" fmla="*/ 959 h 963"/>
                  <a:gd name="T6" fmla="*/ 157 w 1156"/>
                  <a:gd name="T7" fmla="*/ 955 h 963"/>
                  <a:gd name="T8" fmla="*/ 209 w 1156"/>
                  <a:gd name="T9" fmla="*/ 947 h 963"/>
                  <a:gd name="T10" fmla="*/ 306 w 1156"/>
                  <a:gd name="T11" fmla="*/ 923 h 963"/>
                  <a:gd name="T12" fmla="*/ 403 w 1156"/>
                  <a:gd name="T13" fmla="*/ 894 h 963"/>
                  <a:gd name="T14" fmla="*/ 495 w 1156"/>
                  <a:gd name="T15" fmla="*/ 854 h 963"/>
                  <a:gd name="T16" fmla="*/ 584 w 1156"/>
                  <a:gd name="T17" fmla="*/ 810 h 963"/>
                  <a:gd name="T18" fmla="*/ 665 w 1156"/>
                  <a:gd name="T19" fmla="*/ 757 h 963"/>
                  <a:gd name="T20" fmla="*/ 745 w 1156"/>
                  <a:gd name="T21" fmla="*/ 697 h 963"/>
                  <a:gd name="T22" fmla="*/ 818 w 1156"/>
                  <a:gd name="T23" fmla="*/ 632 h 963"/>
                  <a:gd name="T24" fmla="*/ 886 w 1156"/>
                  <a:gd name="T25" fmla="*/ 564 h 963"/>
                  <a:gd name="T26" fmla="*/ 951 w 1156"/>
                  <a:gd name="T27" fmla="*/ 487 h 963"/>
                  <a:gd name="T28" fmla="*/ 1003 w 1156"/>
                  <a:gd name="T29" fmla="*/ 407 h 963"/>
                  <a:gd name="T30" fmla="*/ 1056 w 1156"/>
                  <a:gd name="T31" fmla="*/ 322 h 963"/>
                  <a:gd name="T32" fmla="*/ 1096 w 1156"/>
                  <a:gd name="T33" fmla="*/ 234 h 963"/>
                  <a:gd name="T34" fmla="*/ 1132 w 1156"/>
                  <a:gd name="T35" fmla="*/ 141 h 963"/>
                  <a:gd name="T36" fmla="*/ 1156 w 1156"/>
                  <a:gd name="T37" fmla="*/ 44 h 963"/>
                  <a:gd name="T38" fmla="*/ 975 w 1156"/>
                  <a:gd name="T39" fmla="*/ 0 h 963"/>
                  <a:gd name="T40" fmla="*/ 951 w 1156"/>
                  <a:gd name="T41" fmla="*/ 80 h 963"/>
                  <a:gd name="T42" fmla="*/ 923 w 1156"/>
                  <a:gd name="T43" fmla="*/ 161 h 963"/>
                  <a:gd name="T44" fmla="*/ 886 w 1156"/>
                  <a:gd name="T45" fmla="*/ 234 h 963"/>
                  <a:gd name="T46" fmla="*/ 846 w 1156"/>
                  <a:gd name="T47" fmla="*/ 306 h 963"/>
                  <a:gd name="T48" fmla="*/ 798 w 1156"/>
                  <a:gd name="T49" fmla="*/ 375 h 963"/>
                  <a:gd name="T50" fmla="*/ 745 w 1156"/>
                  <a:gd name="T51" fmla="*/ 439 h 963"/>
                  <a:gd name="T52" fmla="*/ 689 w 1156"/>
                  <a:gd name="T53" fmla="*/ 495 h 963"/>
                  <a:gd name="T54" fmla="*/ 624 w 1156"/>
                  <a:gd name="T55" fmla="*/ 552 h 963"/>
                  <a:gd name="T56" fmla="*/ 560 w 1156"/>
                  <a:gd name="T57" fmla="*/ 600 h 963"/>
                  <a:gd name="T58" fmla="*/ 487 w 1156"/>
                  <a:gd name="T59" fmla="*/ 645 h 963"/>
                  <a:gd name="T60" fmla="*/ 415 w 1156"/>
                  <a:gd name="T61" fmla="*/ 685 h 963"/>
                  <a:gd name="T62" fmla="*/ 338 w 1156"/>
                  <a:gd name="T63" fmla="*/ 713 h 963"/>
                  <a:gd name="T64" fmla="*/ 258 w 1156"/>
                  <a:gd name="T65" fmla="*/ 741 h 963"/>
                  <a:gd name="T66" fmla="*/ 173 w 1156"/>
                  <a:gd name="T67" fmla="*/ 757 h 963"/>
                  <a:gd name="T68" fmla="*/ 133 w 1156"/>
                  <a:gd name="T69" fmla="*/ 765 h 963"/>
                  <a:gd name="T70" fmla="*/ 88 w 1156"/>
                  <a:gd name="T71" fmla="*/ 769 h 963"/>
                  <a:gd name="T72" fmla="*/ 44 w 1156"/>
                  <a:gd name="T73" fmla="*/ 773 h 963"/>
                  <a:gd name="T74" fmla="*/ 0 w 1156"/>
                  <a:gd name="T75" fmla="*/ 773 h 963"/>
                  <a:gd name="T76" fmla="*/ 0 w 1156"/>
                  <a:gd name="T77" fmla="*/ 963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56" h="963">
                    <a:moveTo>
                      <a:pt x="0" y="963"/>
                    </a:moveTo>
                    <a:lnTo>
                      <a:pt x="52" y="963"/>
                    </a:lnTo>
                    <a:lnTo>
                      <a:pt x="104" y="959"/>
                    </a:lnTo>
                    <a:lnTo>
                      <a:pt x="157" y="955"/>
                    </a:lnTo>
                    <a:lnTo>
                      <a:pt x="209" y="947"/>
                    </a:lnTo>
                    <a:lnTo>
                      <a:pt x="306" y="923"/>
                    </a:lnTo>
                    <a:lnTo>
                      <a:pt x="403" y="894"/>
                    </a:lnTo>
                    <a:lnTo>
                      <a:pt x="495" y="854"/>
                    </a:lnTo>
                    <a:lnTo>
                      <a:pt x="584" y="810"/>
                    </a:lnTo>
                    <a:lnTo>
                      <a:pt x="665" y="757"/>
                    </a:lnTo>
                    <a:lnTo>
                      <a:pt x="745" y="697"/>
                    </a:lnTo>
                    <a:lnTo>
                      <a:pt x="818" y="632"/>
                    </a:lnTo>
                    <a:lnTo>
                      <a:pt x="886" y="564"/>
                    </a:lnTo>
                    <a:lnTo>
                      <a:pt x="951" y="487"/>
                    </a:lnTo>
                    <a:lnTo>
                      <a:pt x="1003" y="407"/>
                    </a:lnTo>
                    <a:lnTo>
                      <a:pt x="1056" y="322"/>
                    </a:lnTo>
                    <a:lnTo>
                      <a:pt x="1096" y="234"/>
                    </a:lnTo>
                    <a:lnTo>
                      <a:pt x="1132" y="141"/>
                    </a:lnTo>
                    <a:lnTo>
                      <a:pt x="1156" y="44"/>
                    </a:lnTo>
                    <a:lnTo>
                      <a:pt x="975" y="0"/>
                    </a:lnTo>
                    <a:lnTo>
                      <a:pt x="951" y="80"/>
                    </a:lnTo>
                    <a:lnTo>
                      <a:pt x="923" y="161"/>
                    </a:lnTo>
                    <a:lnTo>
                      <a:pt x="886" y="234"/>
                    </a:lnTo>
                    <a:lnTo>
                      <a:pt x="846" y="306"/>
                    </a:lnTo>
                    <a:lnTo>
                      <a:pt x="798" y="375"/>
                    </a:lnTo>
                    <a:lnTo>
                      <a:pt x="745" y="439"/>
                    </a:lnTo>
                    <a:lnTo>
                      <a:pt x="689" y="495"/>
                    </a:lnTo>
                    <a:lnTo>
                      <a:pt x="624" y="552"/>
                    </a:lnTo>
                    <a:lnTo>
                      <a:pt x="560" y="600"/>
                    </a:lnTo>
                    <a:lnTo>
                      <a:pt x="487" y="645"/>
                    </a:lnTo>
                    <a:lnTo>
                      <a:pt x="415" y="685"/>
                    </a:lnTo>
                    <a:lnTo>
                      <a:pt x="338" y="713"/>
                    </a:lnTo>
                    <a:lnTo>
                      <a:pt x="258" y="741"/>
                    </a:lnTo>
                    <a:lnTo>
                      <a:pt x="173" y="757"/>
                    </a:lnTo>
                    <a:lnTo>
                      <a:pt x="133" y="765"/>
                    </a:lnTo>
                    <a:lnTo>
                      <a:pt x="88" y="769"/>
                    </a:lnTo>
                    <a:lnTo>
                      <a:pt x="44" y="773"/>
                    </a:lnTo>
                    <a:lnTo>
                      <a:pt x="0" y="773"/>
                    </a:lnTo>
                    <a:lnTo>
                      <a:pt x="0" y="9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2717" y="10506"/>
                <a:ext cx="1185" cy="1229"/>
              </a:xfrm>
              <a:custGeom>
                <a:avLst/>
                <a:gdLst>
                  <a:gd name="T0" fmla="*/ 4 w 1185"/>
                  <a:gd name="T1" fmla="*/ 101 h 1229"/>
                  <a:gd name="T2" fmla="*/ 16 w 1185"/>
                  <a:gd name="T3" fmla="*/ 213 h 1229"/>
                  <a:gd name="T4" fmla="*/ 40 w 1185"/>
                  <a:gd name="T5" fmla="*/ 326 h 1229"/>
                  <a:gd name="T6" fmla="*/ 72 w 1185"/>
                  <a:gd name="T7" fmla="*/ 435 h 1229"/>
                  <a:gd name="T8" fmla="*/ 117 w 1185"/>
                  <a:gd name="T9" fmla="*/ 540 h 1229"/>
                  <a:gd name="T10" fmla="*/ 169 w 1185"/>
                  <a:gd name="T11" fmla="*/ 637 h 1229"/>
                  <a:gd name="T12" fmla="*/ 230 w 1185"/>
                  <a:gd name="T13" fmla="*/ 729 h 1229"/>
                  <a:gd name="T14" fmla="*/ 298 w 1185"/>
                  <a:gd name="T15" fmla="*/ 818 h 1229"/>
                  <a:gd name="T16" fmla="*/ 371 w 1185"/>
                  <a:gd name="T17" fmla="*/ 898 h 1229"/>
                  <a:gd name="T18" fmla="*/ 455 w 1185"/>
                  <a:gd name="T19" fmla="*/ 971 h 1229"/>
                  <a:gd name="T20" fmla="*/ 544 w 1185"/>
                  <a:gd name="T21" fmla="*/ 1035 h 1229"/>
                  <a:gd name="T22" fmla="*/ 641 w 1185"/>
                  <a:gd name="T23" fmla="*/ 1092 h 1229"/>
                  <a:gd name="T24" fmla="*/ 741 w 1185"/>
                  <a:gd name="T25" fmla="*/ 1140 h 1229"/>
                  <a:gd name="T26" fmla="*/ 846 w 1185"/>
                  <a:gd name="T27" fmla="*/ 1176 h 1229"/>
                  <a:gd name="T28" fmla="*/ 955 w 1185"/>
                  <a:gd name="T29" fmla="*/ 1205 h 1229"/>
                  <a:gd name="T30" fmla="*/ 1068 w 1185"/>
                  <a:gd name="T31" fmla="*/ 1225 h 1229"/>
                  <a:gd name="T32" fmla="*/ 1185 w 1185"/>
                  <a:gd name="T33" fmla="*/ 1229 h 1229"/>
                  <a:gd name="T34" fmla="*/ 1136 w 1185"/>
                  <a:gd name="T35" fmla="*/ 1039 h 1229"/>
                  <a:gd name="T36" fmla="*/ 1040 w 1185"/>
                  <a:gd name="T37" fmla="*/ 1027 h 1229"/>
                  <a:gd name="T38" fmla="*/ 947 w 1185"/>
                  <a:gd name="T39" fmla="*/ 1011 h 1229"/>
                  <a:gd name="T40" fmla="*/ 854 w 1185"/>
                  <a:gd name="T41" fmla="*/ 983 h 1229"/>
                  <a:gd name="T42" fmla="*/ 770 w 1185"/>
                  <a:gd name="T43" fmla="*/ 947 h 1229"/>
                  <a:gd name="T44" fmla="*/ 689 w 1185"/>
                  <a:gd name="T45" fmla="*/ 903 h 1229"/>
                  <a:gd name="T46" fmla="*/ 608 w 1185"/>
                  <a:gd name="T47" fmla="*/ 850 h 1229"/>
                  <a:gd name="T48" fmla="*/ 540 w 1185"/>
                  <a:gd name="T49" fmla="*/ 794 h 1229"/>
                  <a:gd name="T50" fmla="*/ 471 w 1185"/>
                  <a:gd name="T51" fmla="*/ 729 h 1229"/>
                  <a:gd name="T52" fmla="*/ 411 w 1185"/>
                  <a:gd name="T53" fmla="*/ 657 h 1229"/>
                  <a:gd name="T54" fmla="*/ 355 w 1185"/>
                  <a:gd name="T55" fmla="*/ 580 h 1229"/>
                  <a:gd name="T56" fmla="*/ 310 w 1185"/>
                  <a:gd name="T57" fmla="*/ 500 h 1229"/>
                  <a:gd name="T58" fmla="*/ 270 w 1185"/>
                  <a:gd name="T59" fmla="*/ 415 h 1229"/>
                  <a:gd name="T60" fmla="*/ 238 w 1185"/>
                  <a:gd name="T61" fmla="*/ 326 h 1229"/>
                  <a:gd name="T62" fmla="*/ 213 w 1185"/>
                  <a:gd name="T63" fmla="*/ 234 h 1229"/>
                  <a:gd name="T64" fmla="*/ 197 w 1185"/>
                  <a:gd name="T65" fmla="*/ 137 h 1229"/>
                  <a:gd name="T66" fmla="*/ 101 w 1185"/>
                  <a:gd name="T67" fmla="*/ 189 h 1229"/>
                  <a:gd name="T68" fmla="*/ 0 w 1185"/>
                  <a:gd name="T69" fmla="*/ 0 h 1229"/>
                  <a:gd name="T70" fmla="*/ 101 w 1185"/>
                  <a:gd name="T71" fmla="*/ 0 h 1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85" h="1229">
                    <a:moveTo>
                      <a:pt x="101" y="0"/>
                    </a:moveTo>
                    <a:lnTo>
                      <a:pt x="4" y="101"/>
                    </a:lnTo>
                    <a:lnTo>
                      <a:pt x="12" y="157"/>
                    </a:lnTo>
                    <a:lnTo>
                      <a:pt x="16" y="213"/>
                    </a:lnTo>
                    <a:lnTo>
                      <a:pt x="28" y="270"/>
                    </a:lnTo>
                    <a:lnTo>
                      <a:pt x="40" y="326"/>
                    </a:lnTo>
                    <a:lnTo>
                      <a:pt x="56" y="383"/>
                    </a:lnTo>
                    <a:lnTo>
                      <a:pt x="72" y="435"/>
                    </a:lnTo>
                    <a:lnTo>
                      <a:pt x="93" y="487"/>
                    </a:lnTo>
                    <a:lnTo>
                      <a:pt x="117" y="540"/>
                    </a:lnTo>
                    <a:lnTo>
                      <a:pt x="141" y="588"/>
                    </a:lnTo>
                    <a:lnTo>
                      <a:pt x="169" y="637"/>
                    </a:lnTo>
                    <a:lnTo>
                      <a:pt x="197" y="685"/>
                    </a:lnTo>
                    <a:lnTo>
                      <a:pt x="230" y="729"/>
                    </a:lnTo>
                    <a:lnTo>
                      <a:pt x="262" y="774"/>
                    </a:lnTo>
                    <a:lnTo>
                      <a:pt x="298" y="818"/>
                    </a:lnTo>
                    <a:lnTo>
                      <a:pt x="334" y="858"/>
                    </a:lnTo>
                    <a:lnTo>
                      <a:pt x="371" y="898"/>
                    </a:lnTo>
                    <a:lnTo>
                      <a:pt x="411" y="935"/>
                    </a:lnTo>
                    <a:lnTo>
                      <a:pt x="455" y="971"/>
                    </a:lnTo>
                    <a:lnTo>
                      <a:pt x="500" y="1003"/>
                    </a:lnTo>
                    <a:lnTo>
                      <a:pt x="544" y="1035"/>
                    </a:lnTo>
                    <a:lnTo>
                      <a:pt x="592" y="1064"/>
                    </a:lnTo>
                    <a:lnTo>
                      <a:pt x="641" y="1092"/>
                    </a:lnTo>
                    <a:lnTo>
                      <a:pt x="689" y="1116"/>
                    </a:lnTo>
                    <a:lnTo>
                      <a:pt x="741" y="1140"/>
                    </a:lnTo>
                    <a:lnTo>
                      <a:pt x="790" y="1160"/>
                    </a:lnTo>
                    <a:lnTo>
                      <a:pt x="846" y="1176"/>
                    </a:lnTo>
                    <a:lnTo>
                      <a:pt x="899" y="1193"/>
                    </a:lnTo>
                    <a:lnTo>
                      <a:pt x="955" y="1205"/>
                    </a:lnTo>
                    <a:lnTo>
                      <a:pt x="1011" y="1217"/>
                    </a:lnTo>
                    <a:lnTo>
                      <a:pt x="1068" y="1225"/>
                    </a:lnTo>
                    <a:lnTo>
                      <a:pt x="1128" y="1229"/>
                    </a:lnTo>
                    <a:lnTo>
                      <a:pt x="1185" y="1229"/>
                    </a:lnTo>
                    <a:lnTo>
                      <a:pt x="1185" y="1039"/>
                    </a:lnTo>
                    <a:lnTo>
                      <a:pt x="1136" y="1039"/>
                    </a:lnTo>
                    <a:lnTo>
                      <a:pt x="1088" y="1035"/>
                    </a:lnTo>
                    <a:lnTo>
                      <a:pt x="1040" y="1027"/>
                    </a:lnTo>
                    <a:lnTo>
                      <a:pt x="991" y="1019"/>
                    </a:lnTo>
                    <a:lnTo>
                      <a:pt x="947" y="1011"/>
                    </a:lnTo>
                    <a:lnTo>
                      <a:pt x="903" y="999"/>
                    </a:lnTo>
                    <a:lnTo>
                      <a:pt x="854" y="983"/>
                    </a:lnTo>
                    <a:lnTo>
                      <a:pt x="814" y="967"/>
                    </a:lnTo>
                    <a:lnTo>
                      <a:pt x="770" y="947"/>
                    </a:lnTo>
                    <a:lnTo>
                      <a:pt x="729" y="927"/>
                    </a:lnTo>
                    <a:lnTo>
                      <a:pt x="689" y="903"/>
                    </a:lnTo>
                    <a:lnTo>
                      <a:pt x="649" y="878"/>
                    </a:lnTo>
                    <a:lnTo>
                      <a:pt x="608" y="850"/>
                    </a:lnTo>
                    <a:lnTo>
                      <a:pt x="572" y="822"/>
                    </a:lnTo>
                    <a:lnTo>
                      <a:pt x="540" y="794"/>
                    </a:lnTo>
                    <a:lnTo>
                      <a:pt x="504" y="761"/>
                    </a:lnTo>
                    <a:lnTo>
                      <a:pt x="471" y="729"/>
                    </a:lnTo>
                    <a:lnTo>
                      <a:pt x="439" y="693"/>
                    </a:lnTo>
                    <a:lnTo>
                      <a:pt x="411" y="657"/>
                    </a:lnTo>
                    <a:lnTo>
                      <a:pt x="383" y="620"/>
                    </a:lnTo>
                    <a:lnTo>
                      <a:pt x="355" y="580"/>
                    </a:lnTo>
                    <a:lnTo>
                      <a:pt x="330" y="544"/>
                    </a:lnTo>
                    <a:lnTo>
                      <a:pt x="310" y="500"/>
                    </a:lnTo>
                    <a:lnTo>
                      <a:pt x="286" y="459"/>
                    </a:lnTo>
                    <a:lnTo>
                      <a:pt x="270" y="415"/>
                    </a:lnTo>
                    <a:lnTo>
                      <a:pt x="254" y="371"/>
                    </a:lnTo>
                    <a:lnTo>
                      <a:pt x="238" y="326"/>
                    </a:lnTo>
                    <a:lnTo>
                      <a:pt x="226" y="282"/>
                    </a:lnTo>
                    <a:lnTo>
                      <a:pt x="213" y="234"/>
                    </a:lnTo>
                    <a:lnTo>
                      <a:pt x="205" y="185"/>
                    </a:lnTo>
                    <a:lnTo>
                      <a:pt x="197" y="137"/>
                    </a:lnTo>
                    <a:lnTo>
                      <a:pt x="193" y="89"/>
                    </a:lnTo>
                    <a:lnTo>
                      <a:pt x="101" y="189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4" y="10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2818" y="10506"/>
                <a:ext cx="600" cy="189"/>
              </a:xfrm>
              <a:custGeom>
                <a:avLst/>
                <a:gdLst>
                  <a:gd name="T0" fmla="*/ 600 w 600"/>
                  <a:gd name="T1" fmla="*/ 85 h 189"/>
                  <a:gd name="T2" fmla="*/ 503 w 600"/>
                  <a:gd name="T3" fmla="*/ 0 h 189"/>
                  <a:gd name="T4" fmla="*/ 0 w 600"/>
                  <a:gd name="T5" fmla="*/ 0 h 189"/>
                  <a:gd name="T6" fmla="*/ 0 w 600"/>
                  <a:gd name="T7" fmla="*/ 189 h 189"/>
                  <a:gd name="T8" fmla="*/ 503 w 600"/>
                  <a:gd name="T9" fmla="*/ 189 h 189"/>
                  <a:gd name="T10" fmla="*/ 411 w 600"/>
                  <a:gd name="T11" fmla="*/ 105 h 189"/>
                  <a:gd name="T12" fmla="*/ 600 w 600"/>
                  <a:gd name="T13" fmla="*/ 85 h 189"/>
                  <a:gd name="T14" fmla="*/ 592 w 600"/>
                  <a:gd name="T15" fmla="*/ 0 h 189"/>
                  <a:gd name="T16" fmla="*/ 503 w 600"/>
                  <a:gd name="T17" fmla="*/ 0 h 189"/>
                  <a:gd name="T18" fmla="*/ 600 w 600"/>
                  <a:gd name="T19" fmla="*/ 8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189">
                    <a:moveTo>
                      <a:pt x="600" y="85"/>
                    </a:moveTo>
                    <a:lnTo>
                      <a:pt x="503" y="0"/>
                    </a:lnTo>
                    <a:lnTo>
                      <a:pt x="0" y="0"/>
                    </a:lnTo>
                    <a:lnTo>
                      <a:pt x="0" y="189"/>
                    </a:lnTo>
                    <a:lnTo>
                      <a:pt x="503" y="189"/>
                    </a:lnTo>
                    <a:lnTo>
                      <a:pt x="411" y="105"/>
                    </a:lnTo>
                    <a:lnTo>
                      <a:pt x="600" y="85"/>
                    </a:lnTo>
                    <a:lnTo>
                      <a:pt x="592" y="0"/>
                    </a:lnTo>
                    <a:lnTo>
                      <a:pt x="503" y="0"/>
                    </a:lnTo>
                    <a:lnTo>
                      <a:pt x="600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3229" y="10591"/>
                <a:ext cx="673" cy="644"/>
              </a:xfrm>
              <a:custGeom>
                <a:avLst/>
                <a:gdLst>
                  <a:gd name="T0" fmla="*/ 673 w 673"/>
                  <a:gd name="T1" fmla="*/ 455 h 644"/>
                  <a:gd name="T2" fmla="*/ 624 w 673"/>
                  <a:gd name="T3" fmla="*/ 451 h 644"/>
                  <a:gd name="T4" fmla="*/ 580 w 673"/>
                  <a:gd name="T5" fmla="*/ 443 h 644"/>
                  <a:gd name="T6" fmla="*/ 536 w 673"/>
                  <a:gd name="T7" fmla="*/ 435 h 644"/>
                  <a:gd name="T8" fmla="*/ 495 w 673"/>
                  <a:gd name="T9" fmla="*/ 419 h 644"/>
                  <a:gd name="T10" fmla="*/ 455 w 673"/>
                  <a:gd name="T11" fmla="*/ 398 h 644"/>
                  <a:gd name="T12" fmla="*/ 415 w 673"/>
                  <a:gd name="T13" fmla="*/ 378 h 644"/>
                  <a:gd name="T14" fmla="*/ 379 w 673"/>
                  <a:gd name="T15" fmla="*/ 350 h 644"/>
                  <a:gd name="T16" fmla="*/ 346 w 673"/>
                  <a:gd name="T17" fmla="*/ 322 h 644"/>
                  <a:gd name="T18" fmla="*/ 314 w 673"/>
                  <a:gd name="T19" fmla="*/ 290 h 644"/>
                  <a:gd name="T20" fmla="*/ 286 w 673"/>
                  <a:gd name="T21" fmla="*/ 253 h 644"/>
                  <a:gd name="T22" fmla="*/ 262 w 673"/>
                  <a:gd name="T23" fmla="*/ 217 h 644"/>
                  <a:gd name="T24" fmla="*/ 237 w 673"/>
                  <a:gd name="T25" fmla="*/ 177 h 644"/>
                  <a:gd name="T26" fmla="*/ 221 w 673"/>
                  <a:gd name="T27" fmla="*/ 137 h 644"/>
                  <a:gd name="T28" fmla="*/ 205 w 673"/>
                  <a:gd name="T29" fmla="*/ 92 h 644"/>
                  <a:gd name="T30" fmla="*/ 193 w 673"/>
                  <a:gd name="T31" fmla="*/ 48 h 644"/>
                  <a:gd name="T32" fmla="*/ 189 w 673"/>
                  <a:gd name="T33" fmla="*/ 0 h 644"/>
                  <a:gd name="T34" fmla="*/ 0 w 673"/>
                  <a:gd name="T35" fmla="*/ 20 h 644"/>
                  <a:gd name="T36" fmla="*/ 8 w 673"/>
                  <a:gd name="T37" fmla="*/ 84 h 644"/>
                  <a:gd name="T38" fmla="*/ 24 w 673"/>
                  <a:gd name="T39" fmla="*/ 145 h 644"/>
                  <a:gd name="T40" fmla="*/ 44 w 673"/>
                  <a:gd name="T41" fmla="*/ 205 h 644"/>
                  <a:gd name="T42" fmla="*/ 68 w 673"/>
                  <a:gd name="T43" fmla="*/ 261 h 644"/>
                  <a:gd name="T44" fmla="*/ 96 w 673"/>
                  <a:gd name="T45" fmla="*/ 318 h 644"/>
                  <a:gd name="T46" fmla="*/ 133 w 673"/>
                  <a:gd name="T47" fmla="*/ 366 h 644"/>
                  <a:gd name="T48" fmla="*/ 173 w 673"/>
                  <a:gd name="T49" fmla="*/ 415 h 644"/>
                  <a:gd name="T50" fmla="*/ 213 w 673"/>
                  <a:gd name="T51" fmla="*/ 459 h 644"/>
                  <a:gd name="T52" fmla="*/ 262 w 673"/>
                  <a:gd name="T53" fmla="*/ 499 h 644"/>
                  <a:gd name="T54" fmla="*/ 314 w 673"/>
                  <a:gd name="T55" fmla="*/ 535 h 644"/>
                  <a:gd name="T56" fmla="*/ 366 w 673"/>
                  <a:gd name="T57" fmla="*/ 568 h 644"/>
                  <a:gd name="T58" fmla="*/ 423 w 673"/>
                  <a:gd name="T59" fmla="*/ 592 h 644"/>
                  <a:gd name="T60" fmla="*/ 483 w 673"/>
                  <a:gd name="T61" fmla="*/ 616 h 644"/>
                  <a:gd name="T62" fmla="*/ 544 w 673"/>
                  <a:gd name="T63" fmla="*/ 628 h 644"/>
                  <a:gd name="T64" fmla="*/ 608 w 673"/>
                  <a:gd name="T65" fmla="*/ 640 h 644"/>
                  <a:gd name="T66" fmla="*/ 673 w 673"/>
                  <a:gd name="T67" fmla="*/ 644 h 644"/>
                  <a:gd name="T68" fmla="*/ 673 w 673"/>
                  <a:gd name="T69" fmla="*/ 455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3" h="644">
                    <a:moveTo>
                      <a:pt x="673" y="455"/>
                    </a:moveTo>
                    <a:lnTo>
                      <a:pt x="624" y="451"/>
                    </a:lnTo>
                    <a:lnTo>
                      <a:pt x="580" y="443"/>
                    </a:lnTo>
                    <a:lnTo>
                      <a:pt x="536" y="435"/>
                    </a:lnTo>
                    <a:lnTo>
                      <a:pt x="495" y="419"/>
                    </a:lnTo>
                    <a:lnTo>
                      <a:pt x="455" y="398"/>
                    </a:lnTo>
                    <a:lnTo>
                      <a:pt x="415" y="378"/>
                    </a:lnTo>
                    <a:lnTo>
                      <a:pt x="379" y="350"/>
                    </a:lnTo>
                    <a:lnTo>
                      <a:pt x="346" y="322"/>
                    </a:lnTo>
                    <a:lnTo>
                      <a:pt x="314" y="290"/>
                    </a:lnTo>
                    <a:lnTo>
                      <a:pt x="286" y="253"/>
                    </a:lnTo>
                    <a:lnTo>
                      <a:pt x="262" y="217"/>
                    </a:lnTo>
                    <a:lnTo>
                      <a:pt x="237" y="177"/>
                    </a:lnTo>
                    <a:lnTo>
                      <a:pt x="221" y="137"/>
                    </a:lnTo>
                    <a:lnTo>
                      <a:pt x="205" y="92"/>
                    </a:lnTo>
                    <a:lnTo>
                      <a:pt x="193" y="48"/>
                    </a:lnTo>
                    <a:lnTo>
                      <a:pt x="189" y="0"/>
                    </a:lnTo>
                    <a:lnTo>
                      <a:pt x="0" y="20"/>
                    </a:lnTo>
                    <a:lnTo>
                      <a:pt x="8" y="84"/>
                    </a:lnTo>
                    <a:lnTo>
                      <a:pt x="24" y="145"/>
                    </a:lnTo>
                    <a:lnTo>
                      <a:pt x="44" y="205"/>
                    </a:lnTo>
                    <a:lnTo>
                      <a:pt x="68" y="261"/>
                    </a:lnTo>
                    <a:lnTo>
                      <a:pt x="96" y="318"/>
                    </a:lnTo>
                    <a:lnTo>
                      <a:pt x="133" y="366"/>
                    </a:lnTo>
                    <a:lnTo>
                      <a:pt x="173" y="415"/>
                    </a:lnTo>
                    <a:lnTo>
                      <a:pt x="213" y="459"/>
                    </a:lnTo>
                    <a:lnTo>
                      <a:pt x="262" y="499"/>
                    </a:lnTo>
                    <a:lnTo>
                      <a:pt x="314" y="535"/>
                    </a:lnTo>
                    <a:lnTo>
                      <a:pt x="366" y="568"/>
                    </a:lnTo>
                    <a:lnTo>
                      <a:pt x="423" y="592"/>
                    </a:lnTo>
                    <a:lnTo>
                      <a:pt x="483" y="616"/>
                    </a:lnTo>
                    <a:lnTo>
                      <a:pt x="544" y="628"/>
                    </a:lnTo>
                    <a:lnTo>
                      <a:pt x="608" y="640"/>
                    </a:lnTo>
                    <a:lnTo>
                      <a:pt x="673" y="644"/>
                    </a:lnTo>
                    <a:lnTo>
                      <a:pt x="673" y="4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902" y="10824"/>
                <a:ext cx="600" cy="411"/>
              </a:xfrm>
              <a:custGeom>
                <a:avLst/>
                <a:gdLst>
                  <a:gd name="T0" fmla="*/ 407 w 600"/>
                  <a:gd name="T1" fmla="*/ 137 h 411"/>
                  <a:gd name="T2" fmla="*/ 395 w 600"/>
                  <a:gd name="T3" fmla="*/ 12 h 411"/>
                  <a:gd name="T4" fmla="*/ 362 w 600"/>
                  <a:gd name="T5" fmla="*/ 57 h 411"/>
                  <a:gd name="T6" fmla="*/ 318 w 600"/>
                  <a:gd name="T7" fmla="*/ 97 h 411"/>
                  <a:gd name="T8" fmla="*/ 274 w 600"/>
                  <a:gd name="T9" fmla="*/ 133 h 411"/>
                  <a:gd name="T10" fmla="*/ 225 w 600"/>
                  <a:gd name="T11" fmla="*/ 165 h 411"/>
                  <a:gd name="T12" fmla="*/ 173 w 600"/>
                  <a:gd name="T13" fmla="*/ 190 h 411"/>
                  <a:gd name="T14" fmla="*/ 117 w 600"/>
                  <a:gd name="T15" fmla="*/ 206 h 411"/>
                  <a:gd name="T16" fmla="*/ 88 w 600"/>
                  <a:gd name="T17" fmla="*/ 210 h 411"/>
                  <a:gd name="T18" fmla="*/ 60 w 600"/>
                  <a:gd name="T19" fmla="*/ 218 h 411"/>
                  <a:gd name="T20" fmla="*/ 32 w 600"/>
                  <a:gd name="T21" fmla="*/ 218 h 411"/>
                  <a:gd name="T22" fmla="*/ 0 w 600"/>
                  <a:gd name="T23" fmla="*/ 222 h 411"/>
                  <a:gd name="T24" fmla="*/ 0 w 600"/>
                  <a:gd name="T25" fmla="*/ 411 h 411"/>
                  <a:gd name="T26" fmla="*/ 40 w 600"/>
                  <a:gd name="T27" fmla="*/ 407 h 411"/>
                  <a:gd name="T28" fmla="*/ 84 w 600"/>
                  <a:gd name="T29" fmla="*/ 403 h 411"/>
                  <a:gd name="T30" fmla="*/ 125 w 600"/>
                  <a:gd name="T31" fmla="*/ 399 h 411"/>
                  <a:gd name="T32" fmla="*/ 169 w 600"/>
                  <a:gd name="T33" fmla="*/ 387 h 411"/>
                  <a:gd name="T34" fmla="*/ 242 w 600"/>
                  <a:gd name="T35" fmla="*/ 363 h 411"/>
                  <a:gd name="T36" fmla="*/ 314 w 600"/>
                  <a:gd name="T37" fmla="*/ 331 h 411"/>
                  <a:gd name="T38" fmla="*/ 383 w 600"/>
                  <a:gd name="T39" fmla="*/ 290 h 411"/>
                  <a:gd name="T40" fmla="*/ 447 w 600"/>
                  <a:gd name="T41" fmla="*/ 238 h 411"/>
                  <a:gd name="T42" fmla="*/ 503 w 600"/>
                  <a:gd name="T43" fmla="*/ 186 h 411"/>
                  <a:gd name="T44" fmla="*/ 552 w 600"/>
                  <a:gd name="T45" fmla="*/ 121 h 411"/>
                  <a:gd name="T46" fmla="*/ 540 w 600"/>
                  <a:gd name="T47" fmla="*/ 0 h 411"/>
                  <a:gd name="T48" fmla="*/ 552 w 600"/>
                  <a:gd name="T49" fmla="*/ 121 h 411"/>
                  <a:gd name="T50" fmla="*/ 600 w 600"/>
                  <a:gd name="T51" fmla="*/ 53 h 411"/>
                  <a:gd name="T52" fmla="*/ 540 w 600"/>
                  <a:gd name="T53" fmla="*/ 0 h 411"/>
                  <a:gd name="T54" fmla="*/ 407 w 600"/>
                  <a:gd name="T55" fmla="*/ 13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00" h="411">
                    <a:moveTo>
                      <a:pt x="407" y="137"/>
                    </a:moveTo>
                    <a:lnTo>
                      <a:pt x="395" y="12"/>
                    </a:lnTo>
                    <a:lnTo>
                      <a:pt x="362" y="57"/>
                    </a:lnTo>
                    <a:lnTo>
                      <a:pt x="318" y="97"/>
                    </a:lnTo>
                    <a:lnTo>
                      <a:pt x="274" y="133"/>
                    </a:lnTo>
                    <a:lnTo>
                      <a:pt x="225" y="165"/>
                    </a:lnTo>
                    <a:lnTo>
                      <a:pt x="173" y="190"/>
                    </a:lnTo>
                    <a:lnTo>
                      <a:pt x="117" y="206"/>
                    </a:lnTo>
                    <a:lnTo>
                      <a:pt x="88" y="210"/>
                    </a:lnTo>
                    <a:lnTo>
                      <a:pt x="60" y="218"/>
                    </a:lnTo>
                    <a:lnTo>
                      <a:pt x="32" y="218"/>
                    </a:lnTo>
                    <a:lnTo>
                      <a:pt x="0" y="222"/>
                    </a:lnTo>
                    <a:lnTo>
                      <a:pt x="0" y="411"/>
                    </a:lnTo>
                    <a:lnTo>
                      <a:pt x="40" y="407"/>
                    </a:lnTo>
                    <a:lnTo>
                      <a:pt x="84" y="403"/>
                    </a:lnTo>
                    <a:lnTo>
                      <a:pt x="125" y="399"/>
                    </a:lnTo>
                    <a:lnTo>
                      <a:pt x="169" y="387"/>
                    </a:lnTo>
                    <a:lnTo>
                      <a:pt x="242" y="363"/>
                    </a:lnTo>
                    <a:lnTo>
                      <a:pt x="314" y="331"/>
                    </a:lnTo>
                    <a:lnTo>
                      <a:pt x="383" y="290"/>
                    </a:lnTo>
                    <a:lnTo>
                      <a:pt x="447" y="238"/>
                    </a:lnTo>
                    <a:lnTo>
                      <a:pt x="503" y="186"/>
                    </a:lnTo>
                    <a:lnTo>
                      <a:pt x="552" y="121"/>
                    </a:lnTo>
                    <a:lnTo>
                      <a:pt x="540" y="0"/>
                    </a:lnTo>
                    <a:lnTo>
                      <a:pt x="552" y="121"/>
                    </a:lnTo>
                    <a:lnTo>
                      <a:pt x="600" y="53"/>
                    </a:lnTo>
                    <a:lnTo>
                      <a:pt x="540" y="0"/>
                    </a:lnTo>
                    <a:lnTo>
                      <a:pt x="407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3712" y="10313"/>
                <a:ext cx="730" cy="648"/>
              </a:xfrm>
              <a:custGeom>
                <a:avLst/>
                <a:gdLst>
                  <a:gd name="T0" fmla="*/ 57 w 730"/>
                  <a:gd name="T1" fmla="*/ 8 h 648"/>
                  <a:gd name="T2" fmla="*/ 65 w 730"/>
                  <a:gd name="T3" fmla="*/ 137 h 648"/>
                  <a:gd name="T4" fmla="*/ 597 w 730"/>
                  <a:gd name="T5" fmla="*/ 648 h 648"/>
                  <a:gd name="T6" fmla="*/ 730 w 730"/>
                  <a:gd name="T7" fmla="*/ 511 h 648"/>
                  <a:gd name="T8" fmla="*/ 194 w 730"/>
                  <a:gd name="T9" fmla="*/ 0 h 648"/>
                  <a:gd name="T10" fmla="*/ 202 w 730"/>
                  <a:gd name="T11" fmla="*/ 128 h 648"/>
                  <a:gd name="T12" fmla="*/ 57 w 730"/>
                  <a:gd name="T13" fmla="*/ 8 h 648"/>
                  <a:gd name="T14" fmla="*/ 0 w 730"/>
                  <a:gd name="T15" fmla="*/ 76 h 648"/>
                  <a:gd name="T16" fmla="*/ 65 w 730"/>
                  <a:gd name="T17" fmla="*/ 137 h 648"/>
                  <a:gd name="T18" fmla="*/ 57 w 730"/>
                  <a:gd name="T19" fmla="*/ 8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0" h="648">
                    <a:moveTo>
                      <a:pt x="57" y="8"/>
                    </a:moveTo>
                    <a:lnTo>
                      <a:pt x="65" y="137"/>
                    </a:lnTo>
                    <a:lnTo>
                      <a:pt x="597" y="648"/>
                    </a:lnTo>
                    <a:lnTo>
                      <a:pt x="730" y="511"/>
                    </a:lnTo>
                    <a:lnTo>
                      <a:pt x="194" y="0"/>
                    </a:lnTo>
                    <a:lnTo>
                      <a:pt x="202" y="128"/>
                    </a:lnTo>
                    <a:lnTo>
                      <a:pt x="57" y="8"/>
                    </a:lnTo>
                    <a:lnTo>
                      <a:pt x="0" y="76"/>
                    </a:lnTo>
                    <a:lnTo>
                      <a:pt x="65" y="137"/>
                    </a:lnTo>
                    <a:lnTo>
                      <a:pt x="57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2818" y="10599"/>
                <a:ext cx="44" cy="249"/>
              </a:xfrm>
              <a:custGeom>
                <a:avLst/>
                <a:gdLst>
                  <a:gd name="T0" fmla="*/ 44 w 44"/>
                  <a:gd name="T1" fmla="*/ 0 h 249"/>
                  <a:gd name="T2" fmla="*/ 44 w 44"/>
                  <a:gd name="T3" fmla="*/ 249 h 249"/>
                  <a:gd name="T4" fmla="*/ 32 w 44"/>
                  <a:gd name="T5" fmla="*/ 221 h 249"/>
                  <a:gd name="T6" fmla="*/ 28 w 44"/>
                  <a:gd name="T7" fmla="*/ 189 h 249"/>
                  <a:gd name="T8" fmla="*/ 20 w 44"/>
                  <a:gd name="T9" fmla="*/ 161 h 249"/>
                  <a:gd name="T10" fmla="*/ 12 w 44"/>
                  <a:gd name="T11" fmla="*/ 129 h 249"/>
                  <a:gd name="T12" fmla="*/ 8 w 44"/>
                  <a:gd name="T13" fmla="*/ 96 h 249"/>
                  <a:gd name="T14" fmla="*/ 4 w 44"/>
                  <a:gd name="T15" fmla="*/ 64 h 249"/>
                  <a:gd name="T16" fmla="*/ 0 w 44"/>
                  <a:gd name="T17" fmla="*/ 32 h 249"/>
                  <a:gd name="T18" fmla="*/ 0 w 44"/>
                  <a:gd name="T19" fmla="*/ 0 h 249"/>
                  <a:gd name="T20" fmla="*/ 44 w 44"/>
                  <a:gd name="T2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249">
                    <a:moveTo>
                      <a:pt x="44" y="0"/>
                    </a:moveTo>
                    <a:lnTo>
                      <a:pt x="44" y="249"/>
                    </a:lnTo>
                    <a:lnTo>
                      <a:pt x="32" y="221"/>
                    </a:lnTo>
                    <a:lnTo>
                      <a:pt x="28" y="189"/>
                    </a:lnTo>
                    <a:lnTo>
                      <a:pt x="20" y="161"/>
                    </a:lnTo>
                    <a:lnTo>
                      <a:pt x="12" y="129"/>
                    </a:lnTo>
                    <a:lnTo>
                      <a:pt x="8" y="96"/>
                    </a:lnTo>
                    <a:lnTo>
                      <a:pt x="4" y="64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>
                <a:off x="2862" y="10599"/>
                <a:ext cx="40" cy="370"/>
              </a:xfrm>
              <a:custGeom>
                <a:avLst/>
                <a:gdLst>
                  <a:gd name="T0" fmla="*/ 0 w 40"/>
                  <a:gd name="T1" fmla="*/ 249 h 370"/>
                  <a:gd name="T2" fmla="*/ 0 w 40"/>
                  <a:gd name="T3" fmla="*/ 0 h 370"/>
                  <a:gd name="T4" fmla="*/ 40 w 40"/>
                  <a:gd name="T5" fmla="*/ 0 h 370"/>
                  <a:gd name="T6" fmla="*/ 40 w 40"/>
                  <a:gd name="T7" fmla="*/ 370 h 370"/>
                  <a:gd name="T8" fmla="*/ 36 w 40"/>
                  <a:gd name="T9" fmla="*/ 354 h 370"/>
                  <a:gd name="T10" fmla="*/ 28 w 40"/>
                  <a:gd name="T11" fmla="*/ 342 h 370"/>
                  <a:gd name="T12" fmla="*/ 24 w 40"/>
                  <a:gd name="T13" fmla="*/ 326 h 370"/>
                  <a:gd name="T14" fmla="*/ 16 w 40"/>
                  <a:gd name="T15" fmla="*/ 310 h 370"/>
                  <a:gd name="T16" fmla="*/ 12 w 40"/>
                  <a:gd name="T17" fmla="*/ 294 h 370"/>
                  <a:gd name="T18" fmla="*/ 8 w 40"/>
                  <a:gd name="T19" fmla="*/ 282 h 370"/>
                  <a:gd name="T20" fmla="*/ 4 w 40"/>
                  <a:gd name="T21" fmla="*/ 266 h 370"/>
                  <a:gd name="T22" fmla="*/ 0 w 40"/>
                  <a:gd name="T23" fmla="*/ 24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370">
                    <a:moveTo>
                      <a:pt x="0" y="249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370"/>
                    </a:lnTo>
                    <a:lnTo>
                      <a:pt x="36" y="354"/>
                    </a:lnTo>
                    <a:lnTo>
                      <a:pt x="28" y="342"/>
                    </a:lnTo>
                    <a:lnTo>
                      <a:pt x="24" y="326"/>
                    </a:lnTo>
                    <a:lnTo>
                      <a:pt x="16" y="310"/>
                    </a:lnTo>
                    <a:lnTo>
                      <a:pt x="12" y="294"/>
                    </a:lnTo>
                    <a:lnTo>
                      <a:pt x="8" y="282"/>
                    </a:lnTo>
                    <a:lnTo>
                      <a:pt x="4" y="266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030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9" name="Freeform 23"/>
              <p:cNvSpPr>
                <a:spLocks/>
              </p:cNvSpPr>
              <p:nvPr/>
            </p:nvSpPr>
            <p:spPr bwMode="auto">
              <a:xfrm>
                <a:off x="2902" y="10599"/>
                <a:ext cx="45" cy="459"/>
              </a:xfrm>
              <a:custGeom>
                <a:avLst/>
                <a:gdLst>
                  <a:gd name="T0" fmla="*/ 0 w 45"/>
                  <a:gd name="T1" fmla="*/ 370 h 459"/>
                  <a:gd name="T2" fmla="*/ 0 w 45"/>
                  <a:gd name="T3" fmla="*/ 0 h 459"/>
                  <a:gd name="T4" fmla="*/ 45 w 45"/>
                  <a:gd name="T5" fmla="*/ 0 h 459"/>
                  <a:gd name="T6" fmla="*/ 45 w 45"/>
                  <a:gd name="T7" fmla="*/ 459 h 459"/>
                  <a:gd name="T8" fmla="*/ 37 w 45"/>
                  <a:gd name="T9" fmla="*/ 447 h 459"/>
                  <a:gd name="T10" fmla="*/ 32 w 45"/>
                  <a:gd name="T11" fmla="*/ 439 h 459"/>
                  <a:gd name="T12" fmla="*/ 28 w 45"/>
                  <a:gd name="T13" fmla="*/ 427 h 459"/>
                  <a:gd name="T14" fmla="*/ 20 w 45"/>
                  <a:gd name="T15" fmla="*/ 415 h 459"/>
                  <a:gd name="T16" fmla="*/ 16 w 45"/>
                  <a:gd name="T17" fmla="*/ 403 h 459"/>
                  <a:gd name="T18" fmla="*/ 12 w 45"/>
                  <a:gd name="T19" fmla="*/ 394 h 459"/>
                  <a:gd name="T20" fmla="*/ 4 w 45"/>
                  <a:gd name="T21" fmla="*/ 382 h 459"/>
                  <a:gd name="T22" fmla="*/ 0 w 45"/>
                  <a:gd name="T23" fmla="*/ 37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459">
                    <a:moveTo>
                      <a:pt x="0" y="370"/>
                    </a:moveTo>
                    <a:lnTo>
                      <a:pt x="0" y="0"/>
                    </a:lnTo>
                    <a:lnTo>
                      <a:pt x="45" y="0"/>
                    </a:lnTo>
                    <a:lnTo>
                      <a:pt x="45" y="459"/>
                    </a:lnTo>
                    <a:lnTo>
                      <a:pt x="37" y="447"/>
                    </a:lnTo>
                    <a:lnTo>
                      <a:pt x="32" y="439"/>
                    </a:lnTo>
                    <a:lnTo>
                      <a:pt x="28" y="427"/>
                    </a:lnTo>
                    <a:lnTo>
                      <a:pt x="20" y="415"/>
                    </a:lnTo>
                    <a:lnTo>
                      <a:pt x="16" y="403"/>
                    </a:lnTo>
                    <a:lnTo>
                      <a:pt x="12" y="394"/>
                    </a:lnTo>
                    <a:lnTo>
                      <a:pt x="4" y="382"/>
                    </a:lnTo>
                    <a:lnTo>
                      <a:pt x="0" y="370"/>
                    </a:lnTo>
                    <a:close/>
                  </a:path>
                </a:pathLst>
              </a:custGeom>
              <a:solidFill>
                <a:srgbClr val="060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2947" y="10599"/>
                <a:ext cx="44" cy="531"/>
              </a:xfrm>
              <a:custGeom>
                <a:avLst/>
                <a:gdLst>
                  <a:gd name="T0" fmla="*/ 0 w 44"/>
                  <a:gd name="T1" fmla="*/ 459 h 531"/>
                  <a:gd name="T2" fmla="*/ 0 w 44"/>
                  <a:gd name="T3" fmla="*/ 0 h 531"/>
                  <a:gd name="T4" fmla="*/ 44 w 44"/>
                  <a:gd name="T5" fmla="*/ 0 h 531"/>
                  <a:gd name="T6" fmla="*/ 44 w 44"/>
                  <a:gd name="T7" fmla="*/ 531 h 531"/>
                  <a:gd name="T8" fmla="*/ 36 w 44"/>
                  <a:gd name="T9" fmla="*/ 523 h 531"/>
                  <a:gd name="T10" fmla="*/ 32 w 44"/>
                  <a:gd name="T11" fmla="*/ 515 h 531"/>
                  <a:gd name="T12" fmla="*/ 24 w 44"/>
                  <a:gd name="T13" fmla="*/ 507 h 531"/>
                  <a:gd name="T14" fmla="*/ 20 w 44"/>
                  <a:gd name="T15" fmla="*/ 495 h 531"/>
                  <a:gd name="T16" fmla="*/ 16 w 44"/>
                  <a:gd name="T17" fmla="*/ 487 h 531"/>
                  <a:gd name="T18" fmla="*/ 8 w 44"/>
                  <a:gd name="T19" fmla="*/ 479 h 531"/>
                  <a:gd name="T20" fmla="*/ 4 w 44"/>
                  <a:gd name="T21" fmla="*/ 471 h 531"/>
                  <a:gd name="T22" fmla="*/ 0 w 44"/>
                  <a:gd name="T23" fmla="*/ 459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531">
                    <a:moveTo>
                      <a:pt x="0" y="459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531"/>
                    </a:lnTo>
                    <a:lnTo>
                      <a:pt x="36" y="523"/>
                    </a:lnTo>
                    <a:lnTo>
                      <a:pt x="32" y="515"/>
                    </a:lnTo>
                    <a:lnTo>
                      <a:pt x="24" y="507"/>
                    </a:lnTo>
                    <a:lnTo>
                      <a:pt x="20" y="495"/>
                    </a:lnTo>
                    <a:lnTo>
                      <a:pt x="16" y="487"/>
                    </a:lnTo>
                    <a:lnTo>
                      <a:pt x="8" y="479"/>
                    </a:lnTo>
                    <a:lnTo>
                      <a:pt x="4" y="471"/>
                    </a:lnTo>
                    <a:lnTo>
                      <a:pt x="0" y="459"/>
                    </a:lnTo>
                    <a:close/>
                  </a:path>
                </a:pathLst>
              </a:custGeom>
              <a:solidFill>
                <a:srgbClr val="090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2991" y="10599"/>
                <a:ext cx="40" cy="596"/>
              </a:xfrm>
              <a:custGeom>
                <a:avLst/>
                <a:gdLst>
                  <a:gd name="T0" fmla="*/ 0 w 40"/>
                  <a:gd name="T1" fmla="*/ 531 h 596"/>
                  <a:gd name="T2" fmla="*/ 0 w 40"/>
                  <a:gd name="T3" fmla="*/ 0 h 596"/>
                  <a:gd name="T4" fmla="*/ 40 w 40"/>
                  <a:gd name="T5" fmla="*/ 0 h 596"/>
                  <a:gd name="T6" fmla="*/ 40 w 40"/>
                  <a:gd name="T7" fmla="*/ 596 h 596"/>
                  <a:gd name="T8" fmla="*/ 36 w 40"/>
                  <a:gd name="T9" fmla="*/ 588 h 596"/>
                  <a:gd name="T10" fmla="*/ 28 w 40"/>
                  <a:gd name="T11" fmla="*/ 580 h 596"/>
                  <a:gd name="T12" fmla="*/ 24 w 40"/>
                  <a:gd name="T13" fmla="*/ 572 h 596"/>
                  <a:gd name="T14" fmla="*/ 20 w 40"/>
                  <a:gd name="T15" fmla="*/ 564 h 596"/>
                  <a:gd name="T16" fmla="*/ 12 w 40"/>
                  <a:gd name="T17" fmla="*/ 556 h 596"/>
                  <a:gd name="T18" fmla="*/ 8 w 40"/>
                  <a:gd name="T19" fmla="*/ 548 h 596"/>
                  <a:gd name="T20" fmla="*/ 4 w 40"/>
                  <a:gd name="T21" fmla="*/ 540 h 596"/>
                  <a:gd name="T22" fmla="*/ 0 w 40"/>
                  <a:gd name="T23" fmla="*/ 531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596">
                    <a:moveTo>
                      <a:pt x="0" y="531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596"/>
                    </a:lnTo>
                    <a:lnTo>
                      <a:pt x="36" y="588"/>
                    </a:lnTo>
                    <a:lnTo>
                      <a:pt x="28" y="580"/>
                    </a:lnTo>
                    <a:lnTo>
                      <a:pt x="24" y="572"/>
                    </a:lnTo>
                    <a:lnTo>
                      <a:pt x="20" y="564"/>
                    </a:lnTo>
                    <a:lnTo>
                      <a:pt x="12" y="556"/>
                    </a:lnTo>
                    <a:lnTo>
                      <a:pt x="8" y="548"/>
                    </a:lnTo>
                    <a:lnTo>
                      <a:pt x="4" y="540"/>
                    </a:lnTo>
                    <a:lnTo>
                      <a:pt x="0" y="531"/>
                    </a:lnTo>
                    <a:close/>
                  </a:path>
                </a:pathLst>
              </a:custGeom>
              <a:solidFill>
                <a:srgbClr val="0C1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3031" y="10599"/>
                <a:ext cx="45" cy="652"/>
              </a:xfrm>
              <a:custGeom>
                <a:avLst/>
                <a:gdLst>
                  <a:gd name="T0" fmla="*/ 0 w 45"/>
                  <a:gd name="T1" fmla="*/ 596 h 652"/>
                  <a:gd name="T2" fmla="*/ 0 w 45"/>
                  <a:gd name="T3" fmla="*/ 0 h 652"/>
                  <a:gd name="T4" fmla="*/ 45 w 45"/>
                  <a:gd name="T5" fmla="*/ 0 h 652"/>
                  <a:gd name="T6" fmla="*/ 45 w 45"/>
                  <a:gd name="T7" fmla="*/ 652 h 652"/>
                  <a:gd name="T8" fmla="*/ 36 w 45"/>
                  <a:gd name="T9" fmla="*/ 644 h 652"/>
                  <a:gd name="T10" fmla="*/ 32 w 45"/>
                  <a:gd name="T11" fmla="*/ 636 h 652"/>
                  <a:gd name="T12" fmla="*/ 28 w 45"/>
                  <a:gd name="T13" fmla="*/ 632 h 652"/>
                  <a:gd name="T14" fmla="*/ 20 w 45"/>
                  <a:gd name="T15" fmla="*/ 624 h 652"/>
                  <a:gd name="T16" fmla="*/ 16 w 45"/>
                  <a:gd name="T17" fmla="*/ 616 h 652"/>
                  <a:gd name="T18" fmla="*/ 12 w 45"/>
                  <a:gd name="T19" fmla="*/ 612 h 652"/>
                  <a:gd name="T20" fmla="*/ 4 w 45"/>
                  <a:gd name="T21" fmla="*/ 604 h 652"/>
                  <a:gd name="T22" fmla="*/ 0 w 45"/>
                  <a:gd name="T23" fmla="*/ 596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652">
                    <a:moveTo>
                      <a:pt x="0" y="596"/>
                    </a:moveTo>
                    <a:lnTo>
                      <a:pt x="0" y="0"/>
                    </a:lnTo>
                    <a:lnTo>
                      <a:pt x="45" y="0"/>
                    </a:lnTo>
                    <a:lnTo>
                      <a:pt x="45" y="652"/>
                    </a:lnTo>
                    <a:lnTo>
                      <a:pt x="36" y="644"/>
                    </a:lnTo>
                    <a:lnTo>
                      <a:pt x="32" y="636"/>
                    </a:lnTo>
                    <a:lnTo>
                      <a:pt x="28" y="632"/>
                    </a:lnTo>
                    <a:lnTo>
                      <a:pt x="20" y="624"/>
                    </a:lnTo>
                    <a:lnTo>
                      <a:pt x="16" y="616"/>
                    </a:lnTo>
                    <a:lnTo>
                      <a:pt x="12" y="612"/>
                    </a:lnTo>
                    <a:lnTo>
                      <a:pt x="4" y="604"/>
                    </a:lnTo>
                    <a:lnTo>
                      <a:pt x="0" y="596"/>
                    </a:lnTo>
                    <a:close/>
                  </a:path>
                </a:pathLst>
              </a:custGeom>
              <a:solidFill>
                <a:srgbClr val="0F1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3076" y="10599"/>
                <a:ext cx="44" cy="701"/>
              </a:xfrm>
              <a:custGeom>
                <a:avLst/>
                <a:gdLst>
                  <a:gd name="T0" fmla="*/ 0 w 44"/>
                  <a:gd name="T1" fmla="*/ 652 h 701"/>
                  <a:gd name="T2" fmla="*/ 0 w 44"/>
                  <a:gd name="T3" fmla="*/ 0 h 701"/>
                  <a:gd name="T4" fmla="*/ 44 w 44"/>
                  <a:gd name="T5" fmla="*/ 0 h 701"/>
                  <a:gd name="T6" fmla="*/ 44 w 44"/>
                  <a:gd name="T7" fmla="*/ 701 h 701"/>
                  <a:gd name="T8" fmla="*/ 36 w 44"/>
                  <a:gd name="T9" fmla="*/ 693 h 701"/>
                  <a:gd name="T10" fmla="*/ 32 w 44"/>
                  <a:gd name="T11" fmla="*/ 689 h 701"/>
                  <a:gd name="T12" fmla="*/ 24 w 44"/>
                  <a:gd name="T13" fmla="*/ 681 h 701"/>
                  <a:gd name="T14" fmla="*/ 20 w 44"/>
                  <a:gd name="T15" fmla="*/ 677 h 701"/>
                  <a:gd name="T16" fmla="*/ 16 w 44"/>
                  <a:gd name="T17" fmla="*/ 668 h 701"/>
                  <a:gd name="T18" fmla="*/ 8 w 44"/>
                  <a:gd name="T19" fmla="*/ 664 h 701"/>
                  <a:gd name="T20" fmla="*/ 4 w 44"/>
                  <a:gd name="T21" fmla="*/ 656 h 701"/>
                  <a:gd name="T22" fmla="*/ 0 w 44"/>
                  <a:gd name="T23" fmla="*/ 652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701">
                    <a:moveTo>
                      <a:pt x="0" y="652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701"/>
                    </a:lnTo>
                    <a:lnTo>
                      <a:pt x="36" y="693"/>
                    </a:lnTo>
                    <a:lnTo>
                      <a:pt x="32" y="689"/>
                    </a:lnTo>
                    <a:lnTo>
                      <a:pt x="24" y="681"/>
                    </a:lnTo>
                    <a:lnTo>
                      <a:pt x="20" y="677"/>
                    </a:lnTo>
                    <a:lnTo>
                      <a:pt x="16" y="668"/>
                    </a:lnTo>
                    <a:lnTo>
                      <a:pt x="8" y="664"/>
                    </a:lnTo>
                    <a:lnTo>
                      <a:pt x="4" y="656"/>
                    </a:lnTo>
                    <a:lnTo>
                      <a:pt x="0" y="652"/>
                    </a:lnTo>
                    <a:close/>
                  </a:path>
                </a:pathLst>
              </a:custGeom>
              <a:solidFill>
                <a:srgbClr val="121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>
                <a:off x="3120" y="10599"/>
                <a:ext cx="40" cy="741"/>
              </a:xfrm>
              <a:custGeom>
                <a:avLst/>
                <a:gdLst>
                  <a:gd name="T0" fmla="*/ 0 w 40"/>
                  <a:gd name="T1" fmla="*/ 701 h 741"/>
                  <a:gd name="T2" fmla="*/ 0 w 40"/>
                  <a:gd name="T3" fmla="*/ 0 h 741"/>
                  <a:gd name="T4" fmla="*/ 40 w 40"/>
                  <a:gd name="T5" fmla="*/ 0 h 741"/>
                  <a:gd name="T6" fmla="*/ 40 w 40"/>
                  <a:gd name="T7" fmla="*/ 741 h 741"/>
                  <a:gd name="T8" fmla="*/ 36 w 40"/>
                  <a:gd name="T9" fmla="*/ 737 h 741"/>
                  <a:gd name="T10" fmla="*/ 28 w 40"/>
                  <a:gd name="T11" fmla="*/ 733 h 741"/>
                  <a:gd name="T12" fmla="*/ 24 w 40"/>
                  <a:gd name="T13" fmla="*/ 725 h 741"/>
                  <a:gd name="T14" fmla="*/ 20 w 40"/>
                  <a:gd name="T15" fmla="*/ 721 h 741"/>
                  <a:gd name="T16" fmla="*/ 12 w 40"/>
                  <a:gd name="T17" fmla="*/ 717 h 741"/>
                  <a:gd name="T18" fmla="*/ 8 w 40"/>
                  <a:gd name="T19" fmla="*/ 709 h 741"/>
                  <a:gd name="T20" fmla="*/ 4 w 40"/>
                  <a:gd name="T21" fmla="*/ 705 h 741"/>
                  <a:gd name="T22" fmla="*/ 0 w 40"/>
                  <a:gd name="T23" fmla="*/ 70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741">
                    <a:moveTo>
                      <a:pt x="0" y="701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741"/>
                    </a:lnTo>
                    <a:lnTo>
                      <a:pt x="36" y="737"/>
                    </a:lnTo>
                    <a:lnTo>
                      <a:pt x="28" y="733"/>
                    </a:lnTo>
                    <a:lnTo>
                      <a:pt x="24" y="725"/>
                    </a:lnTo>
                    <a:lnTo>
                      <a:pt x="20" y="721"/>
                    </a:lnTo>
                    <a:lnTo>
                      <a:pt x="12" y="717"/>
                    </a:lnTo>
                    <a:lnTo>
                      <a:pt x="8" y="709"/>
                    </a:lnTo>
                    <a:lnTo>
                      <a:pt x="4" y="705"/>
                    </a:lnTo>
                    <a:lnTo>
                      <a:pt x="0" y="701"/>
                    </a:lnTo>
                    <a:close/>
                  </a:path>
                </a:pathLst>
              </a:custGeom>
              <a:solidFill>
                <a:srgbClr val="152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>
                <a:off x="3160" y="10599"/>
                <a:ext cx="44" cy="781"/>
              </a:xfrm>
              <a:custGeom>
                <a:avLst/>
                <a:gdLst>
                  <a:gd name="T0" fmla="*/ 0 w 44"/>
                  <a:gd name="T1" fmla="*/ 741 h 781"/>
                  <a:gd name="T2" fmla="*/ 0 w 44"/>
                  <a:gd name="T3" fmla="*/ 0 h 781"/>
                  <a:gd name="T4" fmla="*/ 44 w 44"/>
                  <a:gd name="T5" fmla="*/ 0 h 781"/>
                  <a:gd name="T6" fmla="*/ 44 w 44"/>
                  <a:gd name="T7" fmla="*/ 781 h 781"/>
                  <a:gd name="T8" fmla="*/ 40 w 44"/>
                  <a:gd name="T9" fmla="*/ 777 h 781"/>
                  <a:gd name="T10" fmla="*/ 32 w 44"/>
                  <a:gd name="T11" fmla="*/ 773 h 781"/>
                  <a:gd name="T12" fmla="*/ 28 w 44"/>
                  <a:gd name="T13" fmla="*/ 765 h 781"/>
                  <a:gd name="T14" fmla="*/ 20 w 44"/>
                  <a:gd name="T15" fmla="*/ 761 h 781"/>
                  <a:gd name="T16" fmla="*/ 16 w 44"/>
                  <a:gd name="T17" fmla="*/ 757 h 781"/>
                  <a:gd name="T18" fmla="*/ 12 w 44"/>
                  <a:gd name="T19" fmla="*/ 753 h 781"/>
                  <a:gd name="T20" fmla="*/ 8 w 44"/>
                  <a:gd name="T21" fmla="*/ 749 h 781"/>
                  <a:gd name="T22" fmla="*/ 0 w 44"/>
                  <a:gd name="T23" fmla="*/ 741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781">
                    <a:moveTo>
                      <a:pt x="0" y="741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781"/>
                    </a:lnTo>
                    <a:lnTo>
                      <a:pt x="40" y="777"/>
                    </a:lnTo>
                    <a:lnTo>
                      <a:pt x="32" y="773"/>
                    </a:lnTo>
                    <a:lnTo>
                      <a:pt x="28" y="765"/>
                    </a:lnTo>
                    <a:lnTo>
                      <a:pt x="20" y="761"/>
                    </a:lnTo>
                    <a:lnTo>
                      <a:pt x="16" y="757"/>
                    </a:lnTo>
                    <a:lnTo>
                      <a:pt x="12" y="753"/>
                    </a:lnTo>
                    <a:lnTo>
                      <a:pt x="8" y="749"/>
                    </a:lnTo>
                    <a:lnTo>
                      <a:pt x="0" y="741"/>
                    </a:lnTo>
                    <a:close/>
                  </a:path>
                </a:pathLst>
              </a:custGeom>
              <a:solidFill>
                <a:srgbClr val="182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>
                <a:off x="3204" y="10599"/>
                <a:ext cx="45" cy="818"/>
              </a:xfrm>
              <a:custGeom>
                <a:avLst/>
                <a:gdLst>
                  <a:gd name="T0" fmla="*/ 0 w 45"/>
                  <a:gd name="T1" fmla="*/ 781 h 818"/>
                  <a:gd name="T2" fmla="*/ 0 w 45"/>
                  <a:gd name="T3" fmla="*/ 0 h 818"/>
                  <a:gd name="T4" fmla="*/ 45 w 45"/>
                  <a:gd name="T5" fmla="*/ 0 h 818"/>
                  <a:gd name="T6" fmla="*/ 45 w 45"/>
                  <a:gd name="T7" fmla="*/ 818 h 818"/>
                  <a:gd name="T8" fmla="*/ 37 w 45"/>
                  <a:gd name="T9" fmla="*/ 814 h 818"/>
                  <a:gd name="T10" fmla="*/ 33 w 45"/>
                  <a:gd name="T11" fmla="*/ 810 h 818"/>
                  <a:gd name="T12" fmla="*/ 29 w 45"/>
                  <a:gd name="T13" fmla="*/ 805 h 818"/>
                  <a:gd name="T14" fmla="*/ 21 w 45"/>
                  <a:gd name="T15" fmla="*/ 797 h 818"/>
                  <a:gd name="T16" fmla="*/ 17 w 45"/>
                  <a:gd name="T17" fmla="*/ 793 h 818"/>
                  <a:gd name="T18" fmla="*/ 13 w 45"/>
                  <a:gd name="T19" fmla="*/ 789 h 818"/>
                  <a:gd name="T20" fmla="*/ 5 w 45"/>
                  <a:gd name="T21" fmla="*/ 785 h 818"/>
                  <a:gd name="T22" fmla="*/ 0 w 45"/>
                  <a:gd name="T23" fmla="*/ 781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818">
                    <a:moveTo>
                      <a:pt x="0" y="781"/>
                    </a:moveTo>
                    <a:lnTo>
                      <a:pt x="0" y="0"/>
                    </a:lnTo>
                    <a:lnTo>
                      <a:pt x="45" y="0"/>
                    </a:lnTo>
                    <a:lnTo>
                      <a:pt x="45" y="818"/>
                    </a:lnTo>
                    <a:lnTo>
                      <a:pt x="37" y="814"/>
                    </a:lnTo>
                    <a:lnTo>
                      <a:pt x="33" y="810"/>
                    </a:lnTo>
                    <a:lnTo>
                      <a:pt x="29" y="805"/>
                    </a:lnTo>
                    <a:lnTo>
                      <a:pt x="21" y="797"/>
                    </a:lnTo>
                    <a:lnTo>
                      <a:pt x="17" y="793"/>
                    </a:lnTo>
                    <a:lnTo>
                      <a:pt x="13" y="789"/>
                    </a:lnTo>
                    <a:lnTo>
                      <a:pt x="5" y="785"/>
                    </a:lnTo>
                    <a:lnTo>
                      <a:pt x="0" y="781"/>
                    </a:lnTo>
                    <a:close/>
                  </a:path>
                </a:pathLst>
              </a:custGeom>
              <a:solidFill>
                <a:srgbClr val="1C2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>
                <a:off x="3249" y="10599"/>
                <a:ext cx="40" cy="850"/>
              </a:xfrm>
              <a:custGeom>
                <a:avLst/>
                <a:gdLst>
                  <a:gd name="T0" fmla="*/ 0 w 40"/>
                  <a:gd name="T1" fmla="*/ 818 h 850"/>
                  <a:gd name="T2" fmla="*/ 0 w 40"/>
                  <a:gd name="T3" fmla="*/ 0 h 850"/>
                  <a:gd name="T4" fmla="*/ 40 w 40"/>
                  <a:gd name="T5" fmla="*/ 0 h 850"/>
                  <a:gd name="T6" fmla="*/ 40 w 40"/>
                  <a:gd name="T7" fmla="*/ 850 h 850"/>
                  <a:gd name="T8" fmla="*/ 36 w 40"/>
                  <a:gd name="T9" fmla="*/ 846 h 850"/>
                  <a:gd name="T10" fmla="*/ 32 w 40"/>
                  <a:gd name="T11" fmla="*/ 842 h 850"/>
                  <a:gd name="T12" fmla="*/ 24 w 40"/>
                  <a:gd name="T13" fmla="*/ 838 h 850"/>
                  <a:gd name="T14" fmla="*/ 20 w 40"/>
                  <a:gd name="T15" fmla="*/ 834 h 850"/>
                  <a:gd name="T16" fmla="*/ 16 w 40"/>
                  <a:gd name="T17" fmla="*/ 830 h 850"/>
                  <a:gd name="T18" fmla="*/ 8 w 40"/>
                  <a:gd name="T19" fmla="*/ 826 h 850"/>
                  <a:gd name="T20" fmla="*/ 4 w 40"/>
                  <a:gd name="T21" fmla="*/ 822 h 850"/>
                  <a:gd name="T22" fmla="*/ 0 w 40"/>
                  <a:gd name="T23" fmla="*/ 818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850">
                    <a:moveTo>
                      <a:pt x="0" y="818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850"/>
                    </a:lnTo>
                    <a:lnTo>
                      <a:pt x="36" y="846"/>
                    </a:lnTo>
                    <a:lnTo>
                      <a:pt x="32" y="842"/>
                    </a:lnTo>
                    <a:lnTo>
                      <a:pt x="24" y="838"/>
                    </a:lnTo>
                    <a:lnTo>
                      <a:pt x="20" y="834"/>
                    </a:lnTo>
                    <a:lnTo>
                      <a:pt x="16" y="830"/>
                    </a:lnTo>
                    <a:lnTo>
                      <a:pt x="8" y="826"/>
                    </a:lnTo>
                    <a:lnTo>
                      <a:pt x="4" y="822"/>
                    </a:lnTo>
                    <a:lnTo>
                      <a:pt x="0" y="818"/>
                    </a:lnTo>
                    <a:close/>
                  </a:path>
                </a:pathLst>
              </a:custGeom>
              <a:solidFill>
                <a:srgbClr val="1F3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>
                <a:off x="3289" y="10599"/>
                <a:ext cx="44" cy="878"/>
              </a:xfrm>
              <a:custGeom>
                <a:avLst/>
                <a:gdLst>
                  <a:gd name="T0" fmla="*/ 0 w 44"/>
                  <a:gd name="T1" fmla="*/ 850 h 878"/>
                  <a:gd name="T2" fmla="*/ 0 w 44"/>
                  <a:gd name="T3" fmla="*/ 0 h 878"/>
                  <a:gd name="T4" fmla="*/ 32 w 44"/>
                  <a:gd name="T5" fmla="*/ 0 h 878"/>
                  <a:gd name="T6" fmla="*/ 36 w 44"/>
                  <a:gd name="T7" fmla="*/ 12 h 878"/>
                  <a:gd name="T8" fmla="*/ 36 w 44"/>
                  <a:gd name="T9" fmla="*/ 20 h 878"/>
                  <a:gd name="T10" fmla="*/ 36 w 44"/>
                  <a:gd name="T11" fmla="*/ 28 h 878"/>
                  <a:gd name="T12" fmla="*/ 36 w 44"/>
                  <a:gd name="T13" fmla="*/ 36 h 878"/>
                  <a:gd name="T14" fmla="*/ 40 w 44"/>
                  <a:gd name="T15" fmla="*/ 44 h 878"/>
                  <a:gd name="T16" fmla="*/ 40 w 44"/>
                  <a:gd name="T17" fmla="*/ 52 h 878"/>
                  <a:gd name="T18" fmla="*/ 40 w 44"/>
                  <a:gd name="T19" fmla="*/ 64 h 878"/>
                  <a:gd name="T20" fmla="*/ 44 w 44"/>
                  <a:gd name="T21" fmla="*/ 72 h 878"/>
                  <a:gd name="T22" fmla="*/ 44 w 44"/>
                  <a:gd name="T23" fmla="*/ 878 h 878"/>
                  <a:gd name="T24" fmla="*/ 40 w 44"/>
                  <a:gd name="T25" fmla="*/ 874 h 878"/>
                  <a:gd name="T26" fmla="*/ 32 w 44"/>
                  <a:gd name="T27" fmla="*/ 870 h 878"/>
                  <a:gd name="T28" fmla="*/ 28 w 44"/>
                  <a:gd name="T29" fmla="*/ 866 h 878"/>
                  <a:gd name="T30" fmla="*/ 24 w 44"/>
                  <a:gd name="T31" fmla="*/ 862 h 878"/>
                  <a:gd name="T32" fmla="*/ 16 w 44"/>
                  <a:gd name="T33" fmla="*/ 858 h 878"/>
                  <a:gd name="T34" fmla="*/ 12 w 44"/>
                  <a:gd name="T35" fmla="*/ 854 h 878"/>
                  <a:gd name="T36" fmla="*/ 8 w 44"/>
                  <a:gd name="T37" fmla="*/ 850 h 878"/>
                  <a:gd name="T38" fmla="*/ 0 w 44"/>
                  <a:gd name="T39" fmla="*/ 850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878">
                    <a:moveTo>
                      <a:pt x="0" y="850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6" y="28"/>
                    </a:lnTo>
                    <a:lnTo>
                      <a:pt x="36" y="36"/>
                    </a:lnTo>
                    <a:lnTo>
                      <a:pt x="40" y="44"/>
                    </a:lnTo>
                    <a:lnTo>
                      <a:pt x="40" y="52"/>
                    </a:lnTo>
                    <a:lnTo>
                      <a:pt x="40" y="64"/>
                    </a:lnTo>
                    <a:lnTo>
                      <a:pt x="44" y="72"/>
                    </a:lnTo>
                    <a:lnTo>
                      <a:pt x="44" y="878"/>
                    </a:lnTo>
                    <a:lnTo>
                      <a:pt x="40" y="874"/>
                    </a:lnTo>
                    <a:lnTo>
                      <a:pt x="32" y="870"/>
                    </a:lnTo>
                    <a:lnTo>
                      <a:pt x="28" y="866"/>
                    </a:lnTo>
                    <a:lnTo>
                      <a:pt x="24" y="862"/>
                    </a:lnTo>
                    <a:lnTo>
                      <a:pt x="16" y="858"/>
                    </a:lnTo>
                    <a:lnTo>
                      <a:pt x="12" y="854"/>
                    </a:lnTo>
                    <a:lnTo>
                      <a:pt x="8" y="850"/>
                    </a:lnTo>
                    <a:lnTo>
                      <a:pt x="0" y="850"/>
                    </a:lnTo>
                    <a:close/>
                  </a:path>
                </a:pathLst>
              </a:custGeom>
              <a:solidFill>
                <a:srgbClr val="223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3333" y="10671"/>
                <a:ext cx="45" cy="830"/>
              </a:xfrm>
              <a:custGeom>
                <a:avLst/>
                <a:gdLst>
                  <a:gd name="T0" fmla="*/ 0 w 45"/>
                  <a:gd name="T1" fmla="*/ 806 h 830"/>
                  <a:gd name="T2" fmla="*/ 0 w 45"/>
                  <a:gd name="T3" fmla="*/ 0 h 830"/>
                  <a:gd name="T4" fmla="*/ 4 w 45"/>
                  <a:gd name="T5" fmla="*/ 16 h 830"/>
                  <a:gd name="T6" fmla="*/ 9 w 45"/>
                  <a:gd name="T7" fmla="*/ 32 h 830"/>
                  <a:gd name="T8" fmla="*/ 13 w 45"/>
                  <a:gd name="T9" fmla="*/ 48 h 830"/>
                  <a:gd name="T10" fmla="*/ 17 w 45"/>
                  <a:gd name="T11" fmla="*/ 65 h 830"/>
                  <a:gd name="T12" fmla="*/ 25 w 45"/>
                  <a:gd name="T13" fmla="*/ 81 h 830"/>
                  <a:gd name="T14" fmla="*/ 29 w 45"/>
                  <a:gd name="T15" fmla="*/ 97 h 830"/>
                  <a:gd name="T16" fmla="*/ 37 w 45"/>
                  <a:gd name="T17" fmla="*/ 113 h 830"/>
                  <a:gd name="T18" fmla="*/ 45 w 45"/>
                  <a:gd name="T19" fmla="*/ 129 h 830"/>
                  <a:gd name="T20" fmla="*/ 45 w 45"/>
                  <a:gd name="T21" fmla="*/ 830 h 830"/>
                  <a:gd name="T22" fmla="*/ 37 w 45"/>
                  <a:gd name="T23" fmla="*/ 826 h 830"/>
                  <a:gd name="T24" fmla="*/ 33 w 45"/>
                  <a:gd name="T25" fmla="*/ 826 h 830"/>
                  <a:gd name="T26" fmla="*/ 29 w 45"/>
                  <a:gd name="T27" fmla="*/ 822 h 830"/>
                  <a:gd name="T28" fmla="*/ 21 w 45"/>
                  <a:gd name="T29" fmla="*/ 818 h 830"/>
                  <a:gd name="T30" fmla="*/ 17 w 45"/>
                  <a:gd name="T31" fmla="*/ 814 h 830"/>
                  <a:gd name="T32" fmla="*/ 13 w 45"/>
                  <a:gd name="T33" fmla="*/ 810 h 830"/>
                  <a:gd name="T34" fmla="*/ 4 w 45"/>
                  <a:gd name="T35" fmla="*/ 806 h 830"/>
                  <a:gd name="T36" fmla="*/ 0 w 45"/>
                  <a:gd name="T37" fmla="*/ 806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830">
                    <a:moveTo>
                      <a:pt x="0" y="806"/>
                    </a:moveTo>
                    <a:lnTo>
                      <a:pt x="0" y="0"/>
                    </a:lnTo>
                    <a:lnTo>
                      <a:pt x="4" y="16"/>
                    </a:lnTo>
                    <a:lnTo>
                      <a:pt x="9" y="32"/>
                    </a:lnTo>
                    <a:lnTo>
                      <a:pt x="13" y="48"/>
                    </a:lnTo>
                    <a:lnTo>
                      <a:pt x="17" y="65"/>
                    </a:lnTo>
                    <a:lnTo>
                      <a:pt x="25" y="81"/>
                    </a:lnTo>
                    <a:lnTo>
                      <a:pt x="29" y="97"/>
                    </a:lnTo>
                    <a:lnTo>
                      <a:pt x="37" y="113"/>
                    </a:lnTo>
                    <a:lnTo>
                      <a:pt x="45" y="129"/>
                    </a:lnTo>
                    <a:lnTo>
                      <a:pt x="45" y="830"/>
                    </a:lnTo>
                    <a:lnTo>
                      <a:pt x="37" y="826"/>
                    </a:lnTo>
                    <a:lnTo>
                      <a:pt x="33" y="826"/>
                    </a:lnTo>
                    <a:lnTo>
                      <a:pt x="29" y="822"/>
                    </a:lnTo>
                    <a:lnTo>
                      <a:pt x="21" y="818"/>
                    </a:lnTo>
                    <a:lnTo>
                      <a:pt x="17" y="814"/>
                    </a:lnTo>
                    <a:lnTo>
                      <a:pt x="13" y="810"/>
                    </a:lnTo>
                    <a:lnTo>
                      <a:pt x="4" y="806"/>
                    </a:lnTo>
                    <a:lnTo>
                      <a:pt x="0" y="806"/>
                    </a:lnTo>
                    <a:close/>
                  </a:path>
                </a:pathLst>
              </a:custGeom>
              <a:solidFill>
                <a:srgbClr val="253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3378" y="10800"/>
                <a:ext cx="40" cy="725"/>
              </a:xfrm>
              <a:custGeom>
                <a:avLst/>
                <a:gdLst>
                  <a:gd name="T0" fmla="*/ 0 w 40"/>
                  <a:gd name="T1" fmla="*/ 701 h 725"/>
                  <a:gd name="T2" fmla="*/ 0 w 40"/>
                  <a:gd name="T3" fmla="*/ 0 h 725"/>
                  <a:gd name="T4" fmla="*/ 4 w 40"/>
                  <a:gd name="T5" fmla="*/ 8 h 725"/>
                  <a:gd name="T6" fmla="*/ 8 w 40"/>
                  <a:gd name="T7" fmla="*/ 16 h 725"/>
                  <a:gd name="T8" fmla="*/ 12 w 40"/>
                  <a:gd name="T9" fmla="*/ 28 h 725"/>
                  <a:gd name="T10" fmla="*/ 20 w 40"/>
                  <a:gd name="T11" fmla="*/ 36 h 725"/>
                  <a:gd name="T12" fmla="*/ 24 w 40"/>
                  <a:gd name="T13" fmla="*/ 48 h 725"/>
                  <a:gd name="T14" fmla="*/ 28 w 40"/>
                  <a:gd name="T15" fmla="*/ 56 h 725"/>
                  <a:gd name="T16" fmla="*/ 36 w 40"/>
                  <a:gd name="T17" fmla="*/ 65 h 725"/>
                  <a:gd name="T18" fmla="*/ 40 w 40"/>
                  <a:gd name="T19" fmla="*/ 77 h 725"/>
                  <a:gd name="T20" fmla="*/ 40 w 40"/>
                  <a:gd name="T21" fmla="*/ 725 h 725"/>
                  <a:gd name="T22" fmla="*/ 36 w 40"/>
                  <a:gd name="T23" fmla="*/ 721 h 725"/>
                  <a:gd name="T24" fmla="*/ 32 w 40"/>
                  <a:gd name="T25" fmla="*/ 717 h 725"/>
                  <a:gd name="T26" fmla="*/ 24 w 40"/>
                  <a:gd name="T27" fmla="*/ 717 h 725"/>
                  <a:gd name="T28" fmla="*/ 20 w 40"/>
                  <a:gd name="T29" fmla="*/ 713 h 725"/>
                  <a:gd name="T30" fmla="*/ 16 w 40"/>
                  <a:gd name="T31" fmla="*/ 709 h 725"/>
                  <a:gd name="T32" fmla="*/ 8 w 40"/>
                  <a:gd name="T33" fmla="*/ 709 h 725"/>
                  <a:gd name="T34" fmla="*/ 4 w 40"/>
                  <a:gd name="T35" fmla="*/ 705 h 725"/>
                  <a:gd name="T36" fmla="*/ 0 w 40"/>
                  <a:gd name="T37" fmla="*/ 701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725">
                    <a:moveTo>
                      <a:pt x="0" y="701"/>
                    </a:moveTo>
                    <a:lnTo>
                      <a:pt x="0" y="0"/>
                    </a:lnTo>
                    <a:lnTo>
                      <a:pt x="4" y="8"/>
                    </a:lnTo>
                    <a:lnTo>
                      <a:pt x="8" y="16"/>
                    </a:lnTo>
                    <a:lnTo>
                      <a:pt x="12" y="28"/>
                    </a:lnTo>
                    <a:lnTo>
                      <a:pt x="20" y="36"/>
                    </a:lnTo>
                    <a:lnTo>
                      <a:pt x="24" y="48"/>
                    </a:lnTo>
                    <a:lnTo>
                      <a:pt x="28" y="56"/>
                    </a:lnTo>
                    <a:lnTo>
                      <a:pt x="36" y="65"/>
                    </a:lnTo>
                    <a:lnTo>
                      <a:pt x="40" y="77"/>
                    </a:lnTo>
                    <a:lnTo>
                      <a:pt x="40" y="725"/>
                    </a:lnTo>
                    <a:lnTo>
                      <a:pt x="36" y="721"/>
                    </a:lnTo>
                    <a:lnTo>
                      <a:pt x="32" y="717"/>
                    </a:lnTo>
                    <a:lnTo>
                      <a:pt x="24" y="717"/>
                    </a:lnTo>
                    <a:lnTo>
                      <a:pt x="20" y="713"/>
                    </a:lnTo>
                    <a:lnTo>
                      <a:pt x="16" y="709"/>
                    </a:lnTo>
                    <a:lnTo>
                      <a:pt x="8" y="709"/>
                    </a:lnTo>
                    <a:lnTo>
                      <a:pt x="4" y="705"/>
                    </a:lnTo>
                    <a:lnTo>
                      <a:pt x="0" y="701"/>
                    </a:lnTo>
                    <a:close/>
                  </a:path>
                </a:pathLst>
              </a:custGeom>
              <a:solidFill>
                <a:srgbClr val="284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3418" y="10877"/>
                <a:ext cx="44" cy="668"/>
              </a:xfrm>
              <a:custGeom>
                <a:avLst/>
                <a:gdLst>
                  <a:gd name="T0" fmla="*/ 0 w 44"/>
                  <a:gd name="T1" fmla="*/ 648 h 668"/>
                  <a:gd name="T2" fmla="*/ 0 w 44"/>
                  <a:gd name="T3" fmla="*/ 0 h 668"/>
                  <a:gd name="T4" fmla="*/ 4 w 44"/>
                  <a:gd name="T5" fmla="*/ 4 h 668"/>
                  <a:gd name="T6" fmla="*/ 12 w 44"/>
                  <a:gd name="T7" fmla="*/ 12 h 668"/>
                  <a:gd name="T8" fmla="*/ 16 w 44"/>
                  <a:gd name="T9" fmla="*/ 20 h 668"/>
                  <a:gd name="T10" fmla="*/ 20 w 44"/>
                  <a:gd name="T11" fmla="*/ 28 h 668"/>
                  <a:gd name="T12" fmla="*/ 28 w 44"/>
                  <a:gd name="T13" fmla="*/ 36 h 668"/>
                  <a:gd name="T14" fmla="*/ 32 w 44"/>
                  <a:gd name="T15" fmla="*/ 40 h 668"/>
                  <a:gd name="T16" fmla="*/ 36 w 44"/>
                  <a:gd name="T17" fmla="*/ 48 h 668"/>
                  <a:gd name="T18" fmla="*/ 44 w 44"/>
                  <a:gd name="T19" fmla="*/ 56 h 668"/>
                  <a:gd name="T20" fmla="*/ 44 w 44"/>
                  <a:gd name="T21" fmla="*/ 668 h 668"/>
                  <a:gd name="T22" fmla="*/ 40 w 44"/>
                  <a:gd name="T23" fmla="*/ 664 h 668"/>
                  <a:gd name="T24" fmla="*/ 32 w 44"/>
                  <a:gd name="T25" fmla="*/ 664 h 668"/>
                  <a:gd name="T26" fmla="*/ 28 w 44"/>
                  <a:gd name="T27" fmla="*/ 660 h 668"/>
                  <a:gd name="T28" fmla="*/ 24 w 44"/>
                  <a:gd name="T29" fmla="*/ 656 h 668"/>
                  <a:gd name="T30" fmla="*/ 16 w 44"/>
                  <a:gd name="T31" fmla="*/ 656 h 668"/>
                  <a:gd name="T32" fmla="*/ 12 w 44"/>
                  <a:gd name="T33" fmla="*/ 652 h 668"/>
                  <a:gd name="T34" fmla="*/ 8 w 44"/>
                  <a:gd name="T35" fmla="*/ 648 h 668"/>
                  <a:gd name="T36" fmla="*/ 0 w 44"/>
                  <a:gd name="T37" fmla="*/ 648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668">
                    <a:moveTo>
                      <a:pt x="0" y="648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12" y="12"/>
                    </a:lnTo>
                    <a:lnTo>
                      <a:pt x="16" y="20"/>
                    </a:lnTo>
                    <a:lnTo>
                      <a:pt x="20" y="28"/>
                    </a:lnTo>
                    <a:lnTo>
                      <a:pt x="28" y="36"/>
                    </a:lnTo>
                    <a:lnTo>
                      <a:pt x="32" y="40"/>
                    </a:lnTo>
                    <a:lnTo>
                      <a:pt x="36" y="48"/>
                    </a:lnTo>
                    <a:lnTo>
                      <a:pt x="44" y="56"/>
                    </a:lnTo>
                    <a:lnTo>
                      <a:pt x="44" y="668"/>
                    </a:lnTo>
                    <a:lnTo>
                      <a:pt x="40" y="664"/>
                    </a:lnTo>
                    <a:lnTo>
                      <a:pt x="32" y="664"/>
                    </a:lnTo>
                    <a:lnTo>
                      <a:pt x="28" y="660"/>
                    </a:lnTo>
                    <a:lnTo>
                      <a:pt x="24" y="656"/>
                    </a:lnTo>
                    <a:lnTo>
                      <a:pt x="16" y="656"/>
                    </a:lnTo>
                    <a:lnTo>
                      <a:pt x="12" y="652"/>
                    </a:lnTo>
                    <a:lnTo>
                      <a:pt x="8" y="648"/>
                    </a:lnTo>
                    <a:lnTo>
                      <a:pt x="0" y="648"/>
                    </a:lnTo>
                    <a:close/>
                  </a:path>
                </a:pathLst>
              </a:custGeom>
              <a:solidFill>
                <a:srgbClr val="2B4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3462" y="10933"/>
                <a:ext cx="45" cy="633"/>
              </a:xfrm>
              <a:custGeom>
                <a:avLst/>
                <a:gdLst>
                  <a:gd name="T0" fmla="*/ 0 w 45"/>
                  <a:gd name="T1" fmla="*/ 612 h 633"/>
                  <a:gd name="T2" fmla="*/ 0 w 45"/>
                  <a:gd name="T3" fmla="*/ 0 h 633"/>
                  <a:gd name="T4" fmla="*/ 4 w 45"/>
                  <a:gd name="T5" fmla="*/ 4 h 633"/>
                  <a:gd name="T6" fmla="*/ 8 w 45"/>
                  <a:gd name="T7" fmla="*/ 12 h 633"/>
                  <a:gd name="T8" fmla="*/ 17 w 45"/>
                  <a:gd name="T9" fmla="*/ 16 h 633"/>
                  <a:gd name="T10" fmla="*/ 21 w 45"/>
                  <a:gd name="T11" fmla="*/ 24 h 633"/>
                  <a:gd name="T12" fmla="*/ 25 w 45"/>
                  <a:gd name="T13" fmla="*/ 28 h 633"/>
                  <a:gd name="T14" fmla="*/ 33 w 45"/>
                  <a:gd name="T15" fmla="*/ 32 h 633"/>
                  <a:gd name="T16" fmla="*/ 37 w 45"/>
                  <a:gd name="T17" fmla="*/ 40 h 633"/>
                  <a:gd name="T18" fmla="*/ 45 w 45"/>
                  <a:gd name="T19" fmla="*/ 44 h 633"/>
                  <a:gd name="T20" fmla="*/ 45 w 45"/>
                  <a:gd name="T21" fmla="*/ 633 h 633"/>
                  <a:gd name="T22" fmla="*/ 37 w 45"/>
                  <a:gd name="T23" fmla="*/ 629 h 633"/>
                  <a:gd name="T24" fmla="*/ 33 w 45"/>
                  <a:gd name="T25" fmla="*/ 625 h 633"/>
                  <a:gd name="T26" fmla="*/ 29 w 45"/>
                  <a:gd name="T27" fmla="*/ 625 h 633"/>
                  <a:gd name="T28" fmla="*/ 21 w 45"/>
                  <a:gd name="T29" fmla="*/ 621 h 633"/>
                  <a:gd name="T30" fmla="*/ 17 w 45"/>
                  <a:gd name="T31" fmla="*/ 621 h 633"/>
                  <a:gd name="T32" fmla="*/ 13 w 45"/>
                  <a:gd name="T33" fmla="*/ 617 h 633"/>
                  <a:gd name="T34" fmla="*/ 4 w 45"/>
                  <a:gd name="T35" fmla="*/ 617 h 633"/>
                  <a:gd name="T36" fmla="*/ 0 w 45"/>
                  <a:gd name="T37" fmla="*/ 612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633">
                    <a:moveTo>
                      <a:pt x="0" y="612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8" y="12"/>
                    </a:lnTo>
                    <a:lnTo>
                      <a:pt x="17" y="16"/>
                    </a:lnTo>
                    <a:lnTo>
                      <a:pt x="21" y="24"/>
                    </a:lnTo>
                    <a:lnTo>
                      <a:pt x="25" y="28"/>
                    </a:lnTo>
                    <a:lnTo>
                      <a:pt x="33" y="32"/>
                    </a:lnTo>
                    <a:lnTo>
                      <a:pt x="37" y="40"/>
                    </a:lnTo>
                    <a:lnTo>
                      <a:pt x="45" y="44"/>
                    </a:lnTo>
                    <a:lnTo>
                      <a:pt x="45" y="633"/>
                    </a:lnTo>
                    <a:lnTo>
                      <a:pt x="37" y="629"/>
                    </a:lnTo>
                    <a:lnTo>
                      <a:pt x="33" y="625"/>
                    </a:lnTo>
                    <a:lnTo>
                      <a:pt x="29" y="625"/>
                    </a:lnTo>
                    <a:lnTo>
                      <a:pt x="21" y="621"/>
                    </a:lnTo>
                    <a:lnTo>
                      <a:pt x="17" y="621"/>
                    </a:lnTo>
                    <a:lnTo>
                      <a:pt x="13" y="617"/>
                    </a:lnTo>
                    <a:lnTo>
                      <a:pt x="4" y="617"/>
                    </a:lnTo>
                    <a:lnTo>
                      <a:pt x="0" y="612"/>
                    </a:lnTo>
                    <a:close/>
                  </a:path>
                </a:pathLst>
              </a:custGeom>
              <a:solidFill>
                <a:srgbClr val="2E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3507" y="10977"/>
                <a:ext cx="40" cy="605"/>
              </a:xfrm>
              <a:custGeom>
                <a:avLst/>
                <a:gdLst>
                  <a:gd name="T0" fmla="*/ 0 w 40"/>
                  <a:gd name="T1" fmla="*/ 589 h 605"/>
                  <a:gd name="T2" fmla="*/ 0 w 40"/>
                  <a:gd name="T3" fmla="*/ 0 h 605"/>
                  <a:gd name="T4" fmla="*/ 4 w 40"/>
                  <a:gd name="T5" fmla="*/ 4 h 605"/>
                  <a:gd name="T6" fmla="*/ 8 w 40"/>
                  <a:gd name="T7" fmla="*/ 12 h 605"/>
                  <a:gd name="T8" fmla="*/ 12 w 40"/>
                  <a:gd name="T9" fmla="*/ 16 h 605"/>
                  <a:gd name="T10" fmla="*/ 20 w 40"/>
                  <a:gd name="T11" fmla="*/ 21 h 605"/>
                  <a:gd name="T12" fmla="*/ 24 w 40"/>
                  <a:gd name="T13" fmla="*/ 25 h 605"/>
                  <a:gd name="T14" fmla="*/ 32 w 40"/>
                  <a:gd name="T15" fmla="*/ 29 h 605"/>
                  <a:gd name="T16" fmla="*/ 36 w 40"/>
                  <a:gd name="T17" fmla="*/ 33 h 605"/>
                  <a:gd name="T18" fmla="*/ 40 w 40"/>
                  <a:gd name="T19" fmla="*/ 37 h 605"/>
                  <a:gd name="T20" fmla="*/ 40 w 40"/>
                  <a:gd name="T21" fmla="*/ 605 h 605"/>
                  <a:gd name="T22" fmla="*/ 36 w 40"/>
                  <a:gd name="T23" fmla="*/ 601 h 605"/>
                  <a:gd name="T24" fmla="*/ 32 w 40"/>
                  <a:gd name="T25" fmla="*/ 601 h 605"/>
                  <a:gd name="T26" fmla="*/ 24 w 40"/>
                  <a:gd name="T27" fmla="*/ 597 h 605"/>
                  <a:gd name="T28" fmla="*/ 20 w 40"/>
                  <a:gd name="T29" fmla="*/ 597 h 605"/>
                  <a:gd name="T30" fmla="*/ 16 w 40"/>
                  <a:gd name="T31" fmla="*/ 593 h 605"/>
                  <a:gd name="T32" fmla="*/ 8 w 40"/>
                  <a:gd name="T33" fmla="*/ 593 h 605"/>
                  <a:gd name="T34" fmla="*/ 4 w 40"/>
                  <a:gd name="T35" fmla="*/ 589 h 605"/>
                  <a:gd name="T36" fmla="*/ 0 w 40"/>
                  <a:gd name="T37" fmla="*/ 589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605">
                    <a:moveTo>
                      <a:pt x="0" y="589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8" y="12"/>
                    </a:lnTo>
                    <a:lnTo>
                      <a:pt x="12" y="16"/>
                    </a:lnTo>
                    <a:lnTo>
                      <a:pt x="20" y="21"/>
                    </a:lnTo>
                    <a:lnTo>
                      <a:pt x="24" y="25"/>
                    </a:lnTo>
                    <a:lnTo>
                      <a:pt x="32" y="29"/>
                    </a:lnTo>
                    <a:lnTo>
                      <a:pt x="36" y="33"/>
                    </a:lnTo>
                    <a:lnTo>
                      <a:pt x="40" y="37"/>
                    </a:lnTo>
                    <a:lnTo>
                      <a:pt x="40" y="605"/>
                    </a:lnTo>
                    <a:lnTo>
                      <a:pt x="36" y="601"/>
                    </a:lnTo>
                    <a:lnTo>
                      <a:pt x="32" y="601"/>
                    </a:lnTo>
                    <a:lnTo>
                      <a:pt x="24" y="597"/>
                    </a:lnTo>
                    <a:lnTo>
                      <a:pt x="20" y="597"/>
                    </a:lnTo>
                    <a:lnTo>
                      <a:pt x="16" y="593"/>
                    </a:lnTo>
                    <a:lnTo>
                      <a:pt x="8" y="593"/>
                    </a:lnTo>
                    <a:lnTo>
                      <a:pt x="4" y="589"/>
                    </a:lnTo>
                    <a:lnTo>
                      <a:pt x="0" y="589"/>
                    </a:lnTo>
                    <a:close/>
                  </a:path>
                </a:pathLst>
              </a:custGeom>
              <a:solidFill>
                <a:srgbClr val="315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3547" y="11014"/>
                <a:ext cx="44" cy="580"/>
              </a:xfrm>
              <a:custGeom>
                <a:avLst/>
                <a:gdLst>
                  <a:gd name="T0" fmla="*/ 0 w 44"/>
                  <a:gd name="T1" fmla="*/ 568 h 580"/>
                  <a:gd name="T2" fmla="*/ 0 w 44"/>
                  <a:gd name="T3" fmla="*/ 0 h 580"/>
                  <a:gd name="T4" fmla="*/ 8 w 44"/>
                  <a:gd name="T5" fmla="*/ 4 h 580"/>
                  <a:gd name="T6" fmla="*/ 12 w 44"/>
                  <a:gd name="T7" fmla="*/ 8 h 580"/>
                  <a:gd name="T8" fmla="*/ 16 w 44"/>
                  <a:gd name="T9" fmla="*/ 12 h 580"/>
                  <a:gd name="T10" fmla="*/ 24 w 44"/>
                  <a:gd name="T11" fmla="*/ 16 h 580"/>
                  <a:gd name="T12" fmla="*/ 28 w 44"/>
                  <a:gd name="T13" fmla="*/ 20 h 580"/>
                  <a:gd name="T14" fmla="*/ 32 w 44"/>
                  <a:gd name="T15" fmla="*/ 24 h 580"/>
                  <a:gd name="T16" fmla="*/ 40 w 44"/>
                  <a:gd name="T17" fmla="*/ 28 h 580"/>
                  <a:gd name="T18" fmla="*/ 44 w 44"/>
                  <a:gd name="T19" fmla="*/ 32 h 580"/>
                  <a:gd name="T20" fmla="*/ 44 w 44"/>
                  <a:gd name="T21" fmla="*/ 580 h 580"/>
                  <a:gd name="T22" fmla="*/ 40 w 44"/>
                  <a:gd name="T23" fmla="*/ 580 h 580"/>
                  <a:gd name="T24" fmla="*/ 32 w 44"/>
                  <a:gd name="T25" fmla="*/ 576 h 580"/>
                  <a:gd name="T26" fmla="*/ 28 w 44"/>
                  <a:gd name="T27" fmla="*/ 576 h 580"/>
                  <a:gd name="T28" fmla="*/ 24 w 44"/>
                  <a:gd name="T29" fmla="*/ 572 h 580"/>
                  <a:gd name="T30" fmla="*/ 16 w 44"/>
                  <a:gd name="T31" fmla="*/ 572 h 580"/>
                  <a:gd name="T32" fmla="*/ 12 w 44"/>
                  <a:gd name="T33" fmla="*/ 572 h 580"/>
                  <a:gd name="T34" fmla="*/ 8 w 44"/>
                  <a:gd name="T35" fmla="*/ 568 h 580"/>
                  <a:gd name="T36" fmla="*/ 0 w 44"/>
                  <a:gd name="T37" fmla="*/ 568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580">
                    <a:moveTo>
                      <a:pt x="0" y="568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2" y="8"/>
                    </a:lnTo>
                    <a:lnTo>
                      <a:pt x="16" y="12"/>
                    </a:lnTo>
                    <a:lnTo>
                      <a:pt x="24" y="16"/>
                    </a:lnTo>
                    <a:lnTo>
                      <a:pt x="28" y="20"/>
                    </a:lnTo>
                    <a:lnTo>
                      <a:pt x="32" y="24"/>
                    </a:lnTo>
                    <a:lnTo>
                      <a:pt x="40" y="28"/>
                    </a:lnTo>
                    <a:lnTo>
                      <a:pt x="44" y="32"/>
                    </a:lnTo>
                    <a:lnTo>
                      <a:pt x="44" y="580"/>
                    </a:lnTo>
                    <a:lnTo>
                      <a:pt x="40" y="580"/>
                    </a:lnTo>
                    <a:lnTo>
                      <a:pt x="32" y="576"/>
                    </a:lnTo>
                    <a:lnTo>
                      <a:pt x="28" y="576"/>
                    </a:lnTo>
                    <a:lnTo>
                      <a:pt x="24" y="572"/>
                    </a:lnTo>
                    <a:lnTo>
                      <a:pt x="16" y="572"/>
                    </a:lnTo>
                    <a:lnTo>
                      <a:pt x="12" y="572"/>
                    </a:lnTo>
                    <a:lnTo>
                      <a:pt x="8" y="568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355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5" name="Freeform 39"/>
              <p:cNvSpPr>
                <a:spLocks/>
              </p:cNvSpPr>
              <p:nvPr/>
            </p:nvSpPr>
            <p:spPr bwMode="auto">
              <a:xfrm>
                <a:off x="3591" y="11046"/>
                <a:ext cx="45" cy="560"/>
              </a:xfrm>
              <a:custGeom>
                <a:avLst/>
                <a:gdLst>
                  <a:gd name="T0" fmla="*/ 0 w 45"/>
                  <a:gd name="T1" fmla="*/ 548 h 560"/>
                  <a:gd name="T2" fmla="*/ 0 w 45"/>
                  <a:gd name="T3" fmla="*/ 0 h 560"/>
                  <a:gd name="T4" fmla="*/ 4 w 45"/>
                  <a:gd name="T5" fmla="*/ 4 h 560"/>
                  <a:gd name="T6" fmla="*/ 12 w 45"/>
                  <a:gd name="T7" fmla="*/ 8 h 560"/>
                  <a:gd name="T8" fmla="*/ 17 w 45"/>
                  <a:gd name="T9" fmla="*/ 12 h 560"/>
                  <a:gd name="T10" fmla="*/ 21 w 45"/>
                  <a:gd name="T11" fmla="*/ 12 h 560"/>
                  <a:gd name="T12" fmla="*/ 29 w 45"/>
                  <a:gd name="T13" fmla="*/ 16 h 560"/>
                  <a:gd name="T14" fmla="*/ 33 w 45"/>
                  <a:gd name="T15" fmla="*/ 20 h 560"/>
                  <a:gd name="T16" fmla="*/ 37 w 45"/>
                  <a:gd name="T17" fmla="*/ 24 h 560"/>
                  <a:gd name="T18" fmla="*/ 45 w 45"/>
                  <a:gd name="T19" fmla="*/ 24 h 560"/>
                  <a:gd name="T20" fmla="*/ 45 w 45"/>
                  <a:gd name="T21" fmla="*/ 560 h 560"/>
                  <a:gd name="T22" fmla="*/ 37 w 45"/>
                  <a:gd name="T23" fmla="*/ 560 h 560"/>
                  <a:gd name="T24" fmla="*/ 33 w 45"/>
                  <a:gd name="T25" fmla="*/ 556 h 560"/>
                  <a:gd name="T26" fmla="*/ 29 w 45"/>
                  <a:gd name="T27" fmla="*/ 556 h 560"/>
                  <a:gd name="T28" fmla="*/ 21 w 45"/>
                  <a:gd name="T29" fmla="*/ 556 h 560"/>
                  <a:gd name="T30" fmla="*/ 17 w 45"/>
                  <a:gd name="T31" fmla="*/ 552 h 560"/>
                  <a:gd name="T32" fmla="*/ 12 w 45"/>
                  <a:gd name="T33" fmla="*/ 552 h 560"/>
                  <a:gd name="T34" fmla="*/ 4 w 45"/>
                  <a:gd name="T35" fmla="*/ 552 h 560"/>
                  <a:gd name="T36" fmla="*/ 0 w 45"/>
                  <a:gd name="T37" fmla="*/ 548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560">
                    <a:moveTo>
                      <a:pt x="0" y="548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12" y="8"/>
                    </a:lnTo>
                    <a:lnTo>
                      <a:pt x="17" y="12"/>
                    </a:lnTo>
                    <a:lnTo>
                      <a:pt x="21" y="12"/>
                    </a:lnTo>
                    <a:lnTo>
                      <a:pt x="29" y="16"/>
                    </a:lnTo>
                    <a:lnTo>
                      <a:pt x="33" y="20"/>
                    </a:lnTo>
                    <a:lnTo>
                      <a:pt x="37" y="24"/>
                    </a:lnTo>
                    <a:lnTo>
                      <a:pt x="45" y="24"/>
                    </a:lnTo>
                    <a:lnTo>
                      <a:pt x="45" y="560"/>
                    </a:lnTo>
                    <a:lnTo>
                      <a:pt x="37" y="560"/>
                    </a:lnTo>
                    <a:lnTo>
                      <a:pt x="33" y="556"/>
                    </a:lnTo>
                    <a:lnTo>
                      <a:pt x="29" y="556"/>
                    </a:lnTo>
                    <a:lnTo>
                      <a:pt x="21" y="556"/>
                    </a:lnTo>
                    <a:lnTo>
                      <a:pt x="17" y="552"/>
                    </a:lnTo>
                    <a:lnTo>
                      <a:pt x="12" y="552"/>
                    </a:lnTo>
                    <a:lnTo>
                      <a:pt x="4" y="552"/>
                    </a:lnTo>
                    <a:lnTo>
                      <a:pt x="0" y="548"/>
                    </a:lnTo>
                    <a:close/>
                  </a:path>
                </a:pathLst>
              </a:custGeom>
              <a:solidFill>
                <a:srgbClr val="385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6" name="Freeform 40"/>
              <p:cNvSpPr>
                <a:spLocks/>
              </p:cNvSpPr>
              <p:nvPr/>
            </p:nvSpPr>
            <p:spPr bwMode="auto">
              <a:xfrm>
                <a:off x="3636" y="11070"/>
                <a:ext cx="40" cy="548"/>
              </a:xfrm>
              <a:custGeom>
                <a:avLst/>
                <a:gdLst>
                  <a:gd name="T0" fmla="*/ 0 w 40"/>
                  <a:gd name="T1" fmla="*/ 536 h 548"/>
                  <a:gd name="T2" fmla="*/ 0 w 40"/>
                  <a:gd name="T3" fmla="*/ 0 h 548"/>
                  <a:gd name="T4" fmla="*/ 4 w 40"/>
                  <a:gd name="T5" fmla="*/ 4 h 548"/>
                  <a:gd name="T6" fmla="*/ 8 w 40"/>
                  <a:gd name="T7" fmla="*/ 8 h 548"/>
                  <a:gd name="T8" fmla="*/ 16 w 40"/>
                  <a:gd name="T9" fmla="*/ 8 h 548"/>
                  <a:gd name="T10" fmla="*/ 20 w 40"/>
                  <a:gd name="T11" fmla="*/ 12 h 548"/>
                  <a:gd name="T12" fmla="*/ 24 w 40"/>
                  <a:gd name="T13" fmla="*/ 16 h 548"/>
                  <a:gd name="T14" fmla="*/ 32 w 40"/>
                  <a:gd name="T15" fmla="*/ 16 h 548"/>
                  <a:gd name="T16" fmla="*/ 36 w 40"/>
                  <a:gd name="T17" fmla="*/ 20 h 548"/>
                  <a:gd name="T18" fmla="*/ 40 w 40"/>
                  <a:gd name="T19" fmla="*/ 24 h 548"/>
                  <a:gd name="T20" fmla="*/ 40 w 40"/>
                  <a:gd name="T21" fmla="*/ 548 h 548"/>
                  <a:gd name="T22" fmla="*/ 36 w 40"/>
                  <a:gd name="T23" fmla="*/ 544 h 548"/>
                  <a:gd name="T24" fmla="*/ 32 w 40"/>
                  <a:gd name="T25" fmla="*/ 544 h 548"/>
                  <a:gd name="T26" fmla="*/ 24 w 40"/>
                  <a:gd name="T27" fmla="*/ 544 h 548"/>
                  <a:gd name="T28" fmla="*/ 20 w 40"/>
                  <a:gd name="T29" fmla="*/ 540 h 548"/>
                  <a:gd name="T30" fmla="*/ 16 w 40"/>
                  <a:gd name="T31" fmla="*/ 540 h 548"/>
                  <a:gd name="T32" fmla="*/ 8 w 40"/>
                  <a:gd name="T33" fmla="*/ 540 h 548"/>
                  <a:gd name="T34" fmla="*/ 4 w 40"/>
                  <a:gd name="T35" fmla="*/ 536 h 548"/>
                  <a:gd name="T36" fmla="*/ 0 w 40"/>
                  <a:gd name="T37" fmla="*/ 536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548">
                    <a:moveTo>
                      <a:pt x="0" y="536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20" y="12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36" y="20"/>
                    </a:lnTo>
                    <a:lnTo>
                      <a:pt x="40" y="24"/>
                    </a:lnTo>
                    <a:lnTo>
                      <a:pt x="40" y="548"/>
                    </a:lnTo>
                    <a:lnTo>
                      <a:pt x="36" y="544"/>
                    </a:lnTo>
                    <a:lnTo>
                      <a:pt x="32" y="544"/>
                    </a:lnTo>
                    <a:lnTo>
                      <a:pt x="24" y="544"/>
                    </a:lnTo>
                    <a:lnTo>
                      <a:pt x="20" y="540"/>
                    </a:lnTo>
                    <a:lnTo>
                      <a:pt x="16" y="540"/>
                    </a:lnTo>
                    <a:lnTo>
                      <a:pt x="8" y="540"/>
                    </a:lnTo>
                    <a:lnTo>
                      <a:pt x="4" y="536"/>
                    </a:lnTo>
                    <a:lnTo>
                      <a:pt x="0" y="536"/>
                    </a:lnTo>
                    <a:close/>
                  </a:path>
                </a:pathLst>
              </a:custGeom>
              <a:solidFill>
                <a:srgbClr val="3B6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7" name="Freeform 41"/>
              <p:cNvSpPr>
                <a:spLocks/>
              </p:cNvSpPr>
              <p:nvPr/>
            </p:nvSpPr>
            <p:spPr bwMode="auto">
              <a:xfrm>
                <a:off x="3676" y="11094"/>
                <a:ext cx="44" cy="532"/>
              </a:xfrm>
              <a:custGeom>
                <a:avLst/>
                <a:gdLst>
                  <a:gd name="T0" fmla="*/ 0 w 44"/>
                  <a:gd name="T1" fmla="*/ 524 h 532"/>
                  <a:gd name="T2" fmla="*/ 0 w 44"/>
                  <a:gd name="T3" fmla="*/ 0 h 532"/>
                  <a:gd name="T4" fmla="*/ 8 w 44"/>
                  <a:gd name="T5" fmla="*/ 0 h 532"/>
                  <a:gd name="T6" fmla="*/ 12 w 44"/>
                  <a:gd name="T7" fmla="*/ 4 h 532"/>
                  <a:gd name="T8" fmla="*/ 16 w 44"/>
                  <a:gd name="T9" fmla="*/ 4 h 532"/>
                  <a:gd name="T10" fmla="*/ 24 w 44"/>
                  <a:gd name="T11" fmla="*/ 8 h 532"/>
                  <a:gd name="T12" fmla="*/ 28 w 44"/>
                  <a:gd name="T13" fmla="*/ 8 h 532"/>
                  <a:gd name="T14" fmla="*/ 32 w 44"/>
                  <a:gd name="T15" fmla="*/ 12 h 532"/>
                  <a:gd name="T16" fmla="*/ 40 w 44"/>
                  <a:gd name="T17" fmla="*/ 12 h 532"/>
                  <a:gd name="T18" fmla="*/ 44 w 44"/>
                  <a:gd name="T19" fmla="*/ 16 h 532"/>
                  <a:gd name="T20" fmla="*/ 44 w 44"/>
                  <a:gd name="T21" fmla="*/ 532 h 532"/>
                  <a:gd name="T22" fmla="*/ 40 w 44"/>
                  <a:gd name="T23" fmla="*/ 532 h 532"/>
                  <a:gd name="T24" fmla="*/ 32 w 44"/>
                  <a:gd name="T25" fmla="*/ 528 h 532"/>
                  <a:gd name="T26" fmla="*/ 28 w 44"/>
                  <a:gd name="T27" fmla="*/ 528 h 532"/>
                  <a:gd name="T28" fmla="*/ 24 w 44"/>
                  <a:gd name="T29" fmla="*/ 528 h 532"/>
                  <a:gd name="T30" fmla="*/ 16 w 44"/>
                  <a:gd name="T31" fmla="*/ 528 h 532"/>
                  <a:gd name="T32" fmla="*/ 12 w 44"/>
                  <a:gd name="T33" fmla="*/ 524 h 532"/>
                  <a:gd name="T34" fmla="*/ 8 w 44"/>
                  <a:gd name="T35" fmla="*/ 524 h 532"/>
                  <a:gd name="T36" fmla="*/ 0 w 44"/>
                  <a:gd name="T37" fmla="*/ 524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532">
                    <a:moveTo>
                      <a:pt x="0" y="524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24" y="8"/>
                    </a:lnTo>
                    <a:lnTo>
                      <a:pt x="28" y="8"/>
                    </a:lnTo>
                    <a:lnTo>
                      <a:pt x="32" y="12"/>
                    </a:lnTo>
                    <a:lnTo>
                      <a:pt x="40" y="12"/>
                    </a:lnTo>
                    <a:lnTo>
                      <a:pt x="44" y="16"/>
                    </a:lnTo>
                    <a:lnTo>
                      <a:pt x="44" y="532"/>
                    </a:lnTo>
                    <a:lnTo>
                      <a:pt x="40" y="532"/>
                    </a:lnTo>
                    <a:lnTo>
                      <a:pt x="32" y="528"/>
                    </a:lnTo>
                    <a:lnTo>
                      <a:pt x="28" y="528"/>
                    </a:lnTo>
                    <a:lnTo>
                      <a:pt x="24" y="528"/>
                    </a:lnTo>
                    <a:lnTo>
                      <a:pt x="16" y="528"/>
                    </a:lnTo>
                    <a:lnTo>
                      <a:pt x="12" y="524"/>
                    </a:lnTo>
                    <a:lnTo>
                      <a:pt x="8" y="524"/>
                    </a:lnTo>
                    <a:lnTo>
                      <a:pt x="0" y="524"/>
                    </a:lnTo>
                    <a:close/>
                  </a:path>
                </a:pathLst>
              </a:custGeom>
              <a:solidFill>
                <a:srgbClr val="3E6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8" name="Freeform 42"/>
              <p:cNvSpPr>
                <a:spLocks/>
              </p:cNvSpPr>
              <p:nvPr/>
            </p:nvSpPr>
            <p:spPr bwMode="auto">
              <a:xfrm>
                <a:off x="3720" y="11110"/>
                <a:ext cx="45" cy="520"/>
              </a:xfrm>
              <a:custGeom>
                <a:avLst/>
                <a:gdLst>
                  <a:gd name="T0" fmla="*/ 0 w 45"/>
                  <a:gd name="T1" fmla="*/ 516 h 520"/>
                  <a:gd name="T2" fmla="*/ 0 w 45"/>
                  <a:gd name="T3" fmla="*/ 0 h 520"/>
                  <a:gd name="T4" fmla="*/ 4 w 45"/>
                  <a:gd name="T5" fmla="*/ 0 h 520"/>
                  <a:gd name="T6" fmla="*/ 12 w 45"/>
                  <a:gd name="T7" fmla="*/ 4 h 520"/>
                  <a:gd name="T8" fmla="*/ 16 w 45"/>
                  <a:gd name="T9" fmla="*/ 4 h 520"/>
                  <a:gd name="T10" fmla="*/ 20 w 45"/>
                  <a:gd name="T11" fmla="*/ 4 h 520"/>
                  <a:gd name="T12" fmla="*/ 29 w 45"/>
                  <a:gd name="T13" fmla="*/ 8 h 520"/>
                  <a:gd name="T14" fmla="*/ 33 w 45"/>
                  <a:gd name="T15" fmla="*/ 8 h 520"/>
                  <a:gd name="T16" fmla="*/ 37 w 45"/>
                  <a:gd name="T17" fmla="*/ 8 h 520"/>
                  <a:gd name="T18" fmla="*/ 45 w 45"/>
                  <a:gd name="T19" fmla="*/ 12 h 520"/>
                  <a:gd name="T20" fmla="*/ 45 w 45"/>
                  <a:gd name="T21" fmla="*/ 520 h 520"/>
                  <a:gd name="T22" fmla="*/ 37 w 45"/>
                  <a:gd name="T23" fmla="*/ 520 h 520"/>
                  <a:gd name="T24" fmla="*/ 33 w 45"/>
                  <a:gd name="T25" fmla="*/ 520 h 520"/>
                  <a:gd name="T26" fmla="*/ 29 w 45"/>
                  <a:gd name="T27" fmla="*/ 520 h 520"/>
                  <a:gd name="T28" fmla="*/ 20 w 45"/>
                  <a:gd name="T29" fmla="*/ 520 h 520"/>
                  <a:gd name="T30" fmla="*/ 16 w 45"/>
                  <a:gd name="T31" fmla="*/ 516 h 520"/>
                  <a:gd name="T32" fmla="*/ 12 w 45"/>
                  <a:gd name="T33" fmla="*/ 516 h 520"/>
                  <a:gd name="T34" fmla="*/ 4 w 45"/>
                  <a:gd name="T35" fmla="*/ 516 h 520"/>
                  <a:gd name="T36" fmla="*/ 0 w 45"/>
                  <a:gd name="T37" fmla="*/ 516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520">
                    <a:moveTo>
                      <a:pt x="0" y="516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20" y="4"/>
                    </a:lnTo>
                    <a:lnTo>
                      <a:pt x="29" y="8"/>
                    </a:lnTo>
                    <a:lnTo>
                      <a:pt x="33" y="8"/>
                    </a:lnTo>
                    <a:lnTo>
                      <a:pt x="37" y="8"/>
                    </a:lnTo>
                    <a:lnTo>
                      <a:pt x="45" y="12"/>
                    </a:lnTo>
                    <a:lnTo>
                      <a:pt x="45" y="520"/>
                    </a:lnTo>
                    <a:lnTo>
                      <a:pt x="37" y="520"/>
                    </a:lnTo>
                    <a:lnTo>
                      <a:pt x="33" y="520"/>
                    </a:lnTo>
                    <a:lnTo>
                      <a:pt x="29" y="520"/>
                    </a:lnTo>
                    <a:lnTo>
                      <a:pt x="20" y="520"/>
                    </a:lnTo>
                    <a:lnTo>
                      <a:pt x="16" y="516"/>
                    </a:lnTo>
                    <a:lnTo>
                      <a:pt x="12" y="516"/>
                    </a:lnTo>
                    <a:lnTo>
                      <a:pt x="4" y="516"/>
                    </a:lnTo>
                    <a:lnTo>
                      <a:pt x="0" y="516"/>
                    </a:lnTo>
                    <a:close/>
                  </a:path>
                </a:pathLst>
              </a:custGeom>
              <a:solidFill>
                <a:srgbClr val="416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9" name="Freeform 43"/>
              <p:cNvSpPr>
                <a:spLocks/>
              </p:cNvSpPr>
              <p:nvPr/>
            </p:nvSpPr>
            <p:spPr bwMode="auto">
              <a:xfrm>
                <a:off x="3765" y="11122"/>
                <a:ext cx="40" cy="516"/>
              </a:xfrm>
              <a:custGeom>
                <a:avLst/>
                <a:gdLst>
                  <a:gd name="T0" fmla="*/ 0 w 40"/>
                  <a:gd name="T1" fmla="*/ 508 h 516"/>
                  <a:gd name="T2" fmla="*/ 0 w 40"/>
                  <a:gd name="T3" fmla="*/ 0 h 516"/>
                  <a:gd name="T4" fmla="*/ 4 w 40"/>
                  <a:gd name="T5" fmla="*/ 0 h 516"/>
                  <a:gd name="T6" fmla="*/ 8 w 40"/>
                  <a:gd name="T7" fmla="*/ 0 h 516"/>
                  <a:gd name="T8" fmla="*/ 16 w 40"/>
                  <a:gd name="T9" fmla="*/ 4 h 516"/>
                  <a:gd name="T10" fmla="*/ 20 w 40"/>
                  <a:gd name="T11" fmla="*/ 4 h 516"/>
                  <a:gd name="T12" fmla="*/ 24 w 40"/>
                  <a:gd name="T13" fmla="*/ 4 h 516"/>
                  <a:gd name="T14" fmla="*/ 32 w 40"/>
                  <a:gd name="T15" fmla="*/ 8 h 516"/>
                  <a:gd name="T16" fmla="*/ 36 w 40"/>
                  <a:gd name="T17" fmla="*/ 8 h 516"/>
                  <a:gd name="T18" fmla="*/ 40 w 40"/>
                  <a:gd name="T19" fmla="*/ 8 h 516"/>
                  <a:gd name="T20" fmla="*/ 40 w 40"/>
                  <a:gd name="T21" fmla="*/ 516 h 516"/>
                  <a:gd name="T22" fmla="*/ 36 w 40"/>
                  <a:gd name="T23" fmla="*/ 512 h 516"/>
                  <a:gd name="T24" fmla="*/ 32 w 40"/>
                  <a:gd name="T25" fmla="*/ 512 h 516"/>
                  <a:gd name="T26" fmla="*/ 24 w 40"/>
                  <a:gd name="T27" fmla="*/ 512 h 516"/>
                  <a:gd name="T28" fmla="*/ 20 w 40"/>
                  <a:gd name="T29" fmla="*/ 512 h 516"/>
                  <a:gd name="T30" fmla="*/ 16 w 40"/>
                  <a:gd name="T31" fmla="*/ 512 h 516"/>
                  <a:gd name="T32" fmla="*/ 8 w 40"/>
                  <a:gd name="T33" fmla="*/ 512 h 516"/>
                  <a:gd name="T34" fmla="*/ 4 w 40"/>
                  <a:gd name="T35" fmla="*/ 512 h 516"/>
                  <a:gd name="T36" fmla="*/ 0 w 40"/>
                  <a:gd name="T37" fmla="*/ 508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516">
                    <a:moveTo>
                      <a:pt x="0" y="508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6" y="4"/>
                    </a:lnTo>
                    <a:lnTo>
                      <a:pt x="20" y="4"/>
                    </a:lnTo>
                    <a:lnTo>
                      <a:pt x="24" y="4"/>
                    </a:lnTo>
                    <a:lnTo>
                      <a:pt x="32" y="8"/>
                    </a:lnTo>
                    <a:lnTo>
                      <a:pt x="36" y="8"/>
                    </a:lnTo>
                    <a:lnTo>
                      <a:pt x="40" y="8"/>
                    </a:lnTo>
                    <a:lnTo>
                      <a:pt x="40" y="516"/>
                    </a:lnTo>
                    <a:lnTo>
                      <a:pt x="36" y="512"/>
                    </a:lnTo>
                    <a:lnTo>
                      <a:pt x="32" y="512"/>
                    </a:lnTo>
                    <a:lnTo>
                      <a:pt x="24" y="512"/>
                    </a:lnTo>
                    <a:lnTo>
                      <a:pt x="20" y="512"/>
                    </a:lnTo>
                    <a:lnTo>
                      <a:pt x="16" y="512"/>
                    </a:lnTo>
                    <a:lnTo>
                      <a:pt x="8" y="512"/>
                    </a:lnTo>
                    <a:lnTo>
                      <a:pt x="4" y="512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447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50" name="Freeform 44"/>
              <p:cNvSpPr>
                <a:spLocks noEditPoints="1"/>
              </p:cNvSpPr>
              <p:nvPr/>
            </p:nvSpPr>
            <p:spPr bwMode="auto">
              <a:xfrm>
                <a:off x="3805" y="10373"/>
                <a:ext cx="44" cy="1265"/>
              </a:xfrm>
              <a:custGeom>
                <a:avLst/>
                <a:gdLst>
                  <a:gd name="T0" fmla="*/ 0 w 44"/>
                  <a:gd name="T1" fmla="*/ 1265 h 1265"/>
                  <a:gd name="T2" fmla="*/ 0 w 44"/>
                  <a:gd name="T3" fmla="*/ 757 h 1265"/>
                  <a:gd name="T4" fmla="*/ 8 w 44"/>
                  <a:gd name="T5" fmla="*/ 757 h 1265"/>
                  <a:gd name="T6" fmla="*/ 12 w 44"/>
                  <a:gd name="T7" fmla="*/ 757 h 1265"/>
                  <a:gd name="T8" fmla="*/ 16 w 44"/>
                  <a:gd name="T9" fmla="*/ 762 h 1265"/>
                  <a:gd name="T10" fmla="*/ 24 w 44"/>
                  <a:gd name="T11" fmla="*/ 762 h 1265"/>
                  <a:gd name="T12" fmla="*/ 28 w 44"/>
                  <a:gd name="T13" fmla="*/ 762 h 1265"/>
                  <a:gd name="T14" fmla="*/ 32 w 44"/>
                  <a:gd name="T15" fmla="*/ 762 h 1265"/>
                  <a:gd name="T16" fmla="*/ 40 w 44"/>
                  <a:gd name="T17" fmla="*/ 762 h 1265"/>
                  <a:gd name="T18" fmla="*/ 44 w 44"/>
                  <a:gd name="T19" fmla="*/ 762 h 1265"/>
                  <a:gd name="T20" fmla="*/ 44 w 44"/>
                  <a:gd name="T21" fmla="*/ 1265 h 1265"/>
                  <a:gd name="T22" fmla="*/ 40 w 44"/>
                  <a:gd name="T23" fmla="*/ 1265 h 1265"/>
                  <a:gd name="T24" fmla="*/ 32 w 44"/>
                  <a:gd name="T25" fmla="*/ 1265 h 1265"/>
                  <a:gd name="T26" fmla="*/ 28 w 44"/>
                  <a:gd name="T27" fmla="*/ 1265 h 1265"/>
                  <a:gd name="T28" fmla="*/ 24 w 44"/>
                  <a:gd name="T29" fmla="*/ 1265 h 1265"/>
                  <a:gd name="T30" fmla="*/ 16 w 44"/>
                  <a:gd name="T31" fmla="*/ 1265 h 1265"/>
                  <a:gd name="T32" fmla="*/ 12 w 44"/>
                  <a:gd name="T33" fmla="*/ 1265 h 1265"/>
                  <a:gd name="T34" fmla="*/ 8 w 44"/>
                  <a:gd name="T35" fmla="*/ 1265 h 1265"/>
                  <a:gd name="T36" fmla="*/ 0 w 44"/>
                  <a:gd name="T37" fmla="*/ 1265 h 1265"/>
                  <a:gd name="T38" fmla="*/ 44 w 44"/>
                  <a:gd name="T39" fmla="*/ 0 h 1265"/>
                  <a:gd name="T40" fmla="*/ 44 w 44"/>
                  <a:gd name="T41" fmla="*/ 16 h 1265"/>
                  <a:gd name="T42" fmla="*/ 36 w 44"/>
                  <a:gd name="T43" fmla="*/ 8 h 1265"/>
                  <a:gd name="T44" fmla="*/ 44 w 44"/>
                  <a:gd name="T45" fmla="*/ 0 h 1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1265">
                    <a:moveTo>
                      <a:pt x="0" y="1265"/>
                    </a:moveTo>
                    <a:lnTo>
                      <a:pt x="0" y="757"/>
                    </a:lnTo>
                    <a:lnTo>
                      <a:pt x="8" y="757"/>
                    </a:lnTo>
                    <a:lnTo>
                      <a:pt x="12" y="757"/>
                    </a:lnTo>
                    <a:lnTo>
                      <a:pt x="16" y="762"/>
                    </a:lnTo>
                    <a:lnTo>
                      <a:pt x="24" y="762"/>
                    </a:lnTo>
                    <a:lnTo>
                      <a:pt x="28" y="762"/>
                    </a:lnTo>
                    <a:lnTo>
                      <a:pt x="32" y="762"/>
                    </a:lnTo>
                    <a:lnTo>
                      <a:pt x="40" y="762"/>
                    </a:lnTo>
                    <a:lnTo>
                      <a:pt x="44" y="762"/>
                    </a:lnTo>
                    <a:lnTo>
                      <a:pt x="44" y="1265"/>
                    </a:lnTo>
                    <a:lnTo>
                      <a:pt x="40" y="1265"/>
                    </a:lnTo>
                    <a:lnTo>
                      <a:pt x="32" y="1265"/>
                    </a:lnTo>
                    <a:lnTo>
                      <a:pt x="28" y="1265"/>
                    </a:lnTo>
                    <a:lnTo>
                      <a:pt x="24" y="1265"/>
                    </a:lnTo>
                    <a:lnTo>
                      <a:pt x="16" y="1265"/>
                    </a:lnTo>
                    <a:lnTo>
                      <a:pt x="12" y="1265"/>
                    </a:lnTo>
                    <a:lnTo>
                      <a:pt x="8" y="1265"/>
                    </a:lnTo>
                    <a:lnTo>
                      <a:pt x="0" y="1265"/>
                    </a:lnTo>
                    <a:close/>
                    <a:moveTo>
                      <a:pt x="44" y="0"/>
                    </a:moveTo>
                    <a:lnTo>
                      <a:pt x="44" y="16"/>
                    </a:lnTo>
                    <a:lnTo>
                      <a:pt x="36" y="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77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51" name="Freeform 45"/>
              <p:cNvSpPr>
                <a:spLocks noEditPoints="1"/>
              </p:cNvSpPr>
              <p:nvPr/>
            </p:nvSpPr>
            <p:spPr bwMode="auto">
              <a:xfrm>
                <a:off x="3849" y="10321"/>
                <a:ext cx="45" cy="1321"/>
              </a:xfrm>
              <a:custGeom>
                <a:avLst/>
                <a:gdLst>
                  <a:gd name="T0" fmla="*/ 0 w 45"/>
                  <a:gd name="T1" fmla="*/ 1317 h 1321"/>
                  <a:gd name="T2" fmla="*/ 0 w 45"/>
                  <a:gd name="T3" fmla="*/ 814 h 1321"/>
                  <a:gd name="T4" fmla="*/ 4 w 45"/>
                  <a:gd name="T5" fmla="*/ 818 h 1321"/>
                  <a:gd name="T6" fmla="*/ 12 w 45"/>
                  <a:gd name="T7" fmla="*/ 818 h 1321"/>
                  <a:gd name="T8" fmla="*/ 16 w 45"/>
                  <a:gd name="T9" fmla="*/ 818 h 1321"/>
                  <a:gd name="T10" fmla="*/ 20 w 45"/>
                  <a:gd name="T11" fmla="*/ 818 h 1321"/>
                  <a:gd name="T12" fmla="*/ 29 w 45"/>
                  <a:gd name="T13" fmla="*/ 818 h 1321"/>
                  <a:gd name="T14" fmla="*/ 33 w 45"/>
                  <a:gd name="T15" fmla="*/ 818 h 1321"/>
                  <a:gd name="T16" fmla="*/ 37 w 45"/>
                  <a:gd name="T17" fmla="*/ 818 h 1321"/>
                  <a:gd name="T18" fmla="*/ 45 w 45"/>
                  <a:gd name="T19" fmla="*/ 818 h 1321"/>
                  <a:gd name="T20" fmla="*/ 45 w 45"/>
                  <a:gd name="T21" fmla="*/ 1321 h 1321"/>
                  <a:gd name="T22" fmla="*/ 37 w 45"/>
                  <a:gd name="T23" fmla="*/ 1321 h 1321"/>
                  <a:gd name="T24" fmla="*/ 33 w 45"/>
                  <a:gd name="T25" fmla="*/ 1321 h 1321"/>
                  <a:gd name="T26" fmla="*/ 29 w 45"/>
                  <a:gd name="T27" fmla="*/ 1321 h 1321"/>
                  <a:gd name="T28" fmla="*/ 20 w 45"/>
                  <a:gd name="T29" fmla="*/ 1321 h 1321"/>
                  <a:gd name="T30" fmla="*/ 16 w 45"/>
                  <a:gd name="T31" fmla="*/ 1317 h 1321"/>
                  <a:gd name="T32" fmla="*/ 12 w 45"/>
                  <a:gd name="T33" fmla="*/ 1317 h 1321"/>
                  <a:gd name="T34" fmla="*/ 4 w 45"/>
                  <a:gd name="T35" fmla="*/ 1317 h 1321"/>
                  <a:gd name="T36" fmla="*/ 0 w 45"/>
                  <a:gd name="T37" fmla="*/ 1317 h 1321"/>
                  <a:gd name="T38" fmla="*/ 0 w 45"/>
                  <a:gd name="T39" fmla="*/ 68 h 1321"/>
                  <a:gd name="T40" fmla="*/ 0 w 45"/>
                  <a:gd name="T41" fmla="*/ 52 h 1321"/>
                  <a:gd name="T42" fmla="*/ 45 w 45"/>
                  <a:gd name="T43" fmla="*/ 0 h 1321"/>
                  <a:gd name="T44" fmla="*/ 45 w 45"/>
                  <a:gd name="T45" fmla="*/ 108 h 1321"/>
                  <a:gd name="T46" fmla="*/ 0 w 45"/>
                  <a:gd name="T47" fmla="*/ 68 h 1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1321">
                    <a:moveTo>
                      <a:pt x="0" y="1317"/>
                    </a:moveTo>
                    <a:lnTo>
                      <a:pt x="0" y="814"/>
                    </a:lnTo>
                    <a:lnTo>
                      <a:pt x="4" y="818"/>
                    </a:lnTo>
                    <a:lnTo>
                      <a:pt x="12" y="818"/>
                    </a:lnTo>
                    <a:lnTo>
                      <a:pt x="16" y="818"/>
                    </a:lnTo>
                    <a:lnTo>
                      <a:pt x="20" y="818"/>
                    </a:lnTo>
                    <a:lnTo>
                      <a:pt x="29" y="818"/>
                    </a:lnTo>
                    <a:lnTo>
                      <a:pt x="33" y="818"/>
                    </a:lnTo>
                    <a:lnTo>
                      <a:pt x="37" y="818"/>
                    </a:lnTo>
                    <a:lnTo>
                      <a:pt x="45" y="818"/>
                    </a:lnTo>
                    <a:lnTo>
                      <a:pt x="45" y="1321"/>
                    </a:lnTo>
                    <a:lnTo>
                      <a:pt x="37" y="1321"/>
                    </a:lnTo>
                    <a:lnTo>
                      <a:pt x="33" y="1321"/>
                    </a:lnTo>
                    <a:lnTo>
                      <a:pt x="29" y="1321"/>
                    </a:lnTo>
                    <a:lnTo>
                      <a:pt x="20" y="1321"/>
                    </a:lnTo>
                    <a:lnTo>
                      <a:pt x="16" y="1317"/>
                    </a:lnTo>
                    <a:lnTo>
                      <a:pt x="12" y="1317"/>
                    </a:lnTo>
                    <a:lnTo>
                      <a:pt x="4" y="1317"/>
                    </a:lnTo>
                    <a:lnTo>
                      <a:pt x="0" y="1317"/>
                    </a:lnTo>
                    <a:close/>
                    <a:moveTo>
                      <a:pt x="0" y="68"/>
                    </a:moveTo>
                    <a:lnTo>
                      <a:pt x="0" y="52"/>
                    </a:lnTo>
                    <a:lnTo>
                      <a:pt x="45" y="0"/>
                    </a:lnTo>
                    <a:lnTo>
                      <a:pt x="45" y="10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4A7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52" name="Freeform 46"/>
              <p:cNvSpPr>
                <a:spLocks noEditPoints="1"/>
              </p:cNvSpPr>
              <p:nvPr/>
            </p:nvSpPr>
            <p:spPr bwMode="auto">
              <a:xfrm>
                <a:off x="3894" y="10268"/>
                <a:ext cx="40" cy="1374"/>
              </a:xfrm>
              <a:custGeom>
                <a:avLst/>
                <a:gdLst>
                  <a:gd name="T0" fmla="*/ 0 w 40"/>
                  <a:gd name="T1" fmla="*/ 1374 h 1374"/>
                  <a:gd name="T2" fmla="*/ 0 w 40"/>
                  <a:gd name="T3" fmla="*/ 871 h 1374"/>
                  <a:gd name="T4" fmla="*/ 0 w 40"/>
                  <a:gd name="T5" fmla="*/ 871 h 1374"/>
                  <a:gd name="T6" fmla="*/ 0 w 40"/>
                  <a:gd name="T7" fmla="*/ 871 h 1374"/>
                  <a:gd name="T8" fmla="*/ 4 w 40"/>
                  <a:gd name="T9" fmla="*/ 871 h 1374"/>
                  <a:gd name="T10" fmla="*/ 4 w 40"/>
                  <a:gd name="T11" fmla="*/ 871 h 1374"/>
                  <a:gd name="T12" fmla="*/ 4 w 40"/>
                  <a:gd name="T13" fmla="*/ 871 h 1374"/>
                  <a:gd name="T14" fmla="*/ 4 w 40"/>
                  <a:gd name="T15" fmla="*/ 871 h 1374"/>
                  <a:gd name="T16" fmla="*/ 8 w 40"/>
                  <a:gd name="T17" fmla="*/ 871 h 1374"/>
                  <a:gd name="T18" fmla="*/ 8 w 40"/>
                  <a:gd name="T19" fmla="*/ 871 h 1374"/>
                  <a:gd name="T20" fmla="*/ 12 w 40"/>
                  <a:gd name="T21" fmla="*/ 871 h 1374"/>
                  <a:gd name="T22" fmla="*/ 16 w 40"/>
                  <a:gd name="T23" fmla="*/ 871 h 1374"/>
                  <a:gd name="T24" fmla="*/ 20 w 40"/>
                  <a:gd name="T25" fmla="*/ 871 h 1374"/>
                  <a:gd name="T26" fmla="*/ 24 w 40"/>
                  <a:gd name="T27" fmla="*/ 871 h 1374"/>
                  <a:gd name="T28" fmla="*/ 28 w 40"/>
                  <a:gd name="T29" fmla="*/ 871 h 1374"/>
                  <a:gd name="T30" fmla="*/ 32 w 40"/>
                  <a:gd name="T31" fmla="*/ 871 h 1374"/>
                  <a:gd name="T32" fmla="*/ 36 w 40"/>
                  <a:gd name="T33" fmla="*/ 871 h 1374"/>
                  <a:gd name="T34" fmla="*/ 40 w 40"/>
                  <a:gd name="T35" fmla="*/ 871 h 1374"/>
                  <a:gd name="T36" fmla="*/ 40 w 40"/>
                  <a:gd name="T37" fmla="*/ 1374 h 1374"/>
                  <a:gd name="T38" fmla="*/ 36 w 40"/>
                  <a:gd name="T39" fmla="*/ 1374 h 1374"/>
                  <a:gd name="T40" fmla="*/ 32 w 40"/>
                  <a:gd name="T41" fmla="*/ 1374 h 1374"/>
                  <a:gd name="T42" fmla="*/ 28 w 40"/>
                  <a:gd name="T43" fmla="*/ 1374 h 1374"/>
                  <a:gd name="T44" fmla="*/ 24 w 40"/>
                  <a:gd name="T45" fmla="*/ 1374 h 1374"/>
                  <a:gd name="T46" fmla="*/ 20 w 40"/>
                  <a:gd name="T47" fmla="*/ 1374 h 1374"/>
                  <a:gd name="T48" fmla="*/ 16 w 40"/>
                  <a:gd name="T49" fmla="*/ 1374 h 1374"/>
                  <a:gd name="T50" fmla="*/ 12 w 40"/>
                  <a:gd name="T51" fmla="*/ 1374 h 1374"/>
                  <a:gd name="T52" fmla="*/ 8 w 40"/>
                  <a:gd name="T53" fmla="*/ 1374 h 1374"/>
                  <a:gd name="T54" fmla="*/ 8 w 40"/>
                  <a:gd name="T55" fmla="*/ 1374 h 1374"/>
                  <a:gd name="T56" fmla="*/ 4 w 40"/>
                  <a:gd name="T57" fmla="*/ 1374 h 1374"/>
                  <a:gd name="T58" fmla="*/ 4 w 40"/>
                  <a:gd name="T59" fmla="*/ 1374 h 1374"/>
                  <a:gd name="T60" fmla="*/ 4 w 40"/>
                  <a:gd name="T61" fmla="*/ 1374 h 1374"/>
                  <a:gd name="T62" fmla="*/ 4 w 40"/>
                  <a:gd name="T63" fmla="*/ 1374 h 1374"/>
                  <a:gd name="T64" fmla="*/ 0 w 40"/>
                  <a:gd name="T65" fmla="*/ 1374 h 1374"/>
                  <a:gd name="T66" fmla="*/ 0 w 40"/>
                  <a:gd name="T67" fmla="*/ 1374 h 1374"/>
                  <a:gd name="T68" fmla="*/ 0 w 40"/>
                  <a:gd name="T69" fmla="*/ 1374 h 1374"/>
                  <a:gd name="T70" fmla="*/ 0 w 40"/>
                  <a:gd name="T71" fmla="*/ 161 h 1374"/>
                  <a:gd name="T72" fmla="*/ 0 w 40"/>
                  <a:gd name="T73" fmla="*/ 53 h 1374"/>
                  <a:gd name="T74" fmla="*/ 40 w 40"/>
                  <a:gd name="T75" fmla="*/ 0 h 1374"/>
                  <a:gd name="T76" fmla="*/ 40 w 40"/>
                  <a:gd name="T77" fmla="*/ 202 h 1374"/>
                  <a:gd name="T78" fmla="*/ 0 w 40"/>
                  <a:gd name="T79" fmla="*/ 161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" h="1374">
                    <a:moveTo>
                      <a:pt x="0" y="1374"/>
                    </a:moveTo>
                    <a:lnTo>
                      <a:pt x="0" y="871"/>
                    </a:lnTo>
                    <a:lnTo>
                      <a:pt x="0" y="871"/>
                    </a:lnTo>
                    <a:lnTo>
                      <a:pt x="0" y="871"/>
                    </a:lnTo>
                    <a:lnTo>
                      <a:pt x="4" y="871"/>
                    </a:lnTo>
                    <a:lnTo>
                      <a:pt x="4" y="871"/>
                    </a:lnTo>
                    <a:lnTo>
                      <a:pt x="4" y="871"/>
                    </a:lnTo>
                    <a:lnTo>
                      <a:pt x="4" y="871"/>
                    </a:lnTo>
                    <a:lnTo>
                      <a:pt x="8" y="871"/>
                    </a:lnTo>
                    <a:lnTo>
                      <a:pt x="8" y="871"/>
                    </a:lnTo>
                    <a:lnTo>
                      <a:pt x="12" y="871"/>
                    </a:lnTo>
                    <a:lnTo>
                      <a:pt x="16" y="871"/>
                    </a:lnTo>
                    <a:lnTo>
                      <a:pt x="20" y="871"/>
                    </a:lnTo>
                    <a:lnTo>
                      <a:pt x="24" y="871"/>
                    </a:lnTo>
                    <a:lnTo>
                      <a:pt x="28" y="871"/>
                    </a:lnTo>
                    <a:lnTo>
                      <a:pt x="32" y="871"/>
                    </a:lnTo>
                    <a:lnTo>
                      <a:pt x="36" y="871"/>
                    </a:lnTo>
                    <a:lnTo>
                      <a:pt x="40" y="871"/>
                    </a:lnTo>
                    <a:lnTo>
                      <a:pt x="40" y="1374"/>
                    </a:lnTo>
                    <a:lnTo>
                      <a:pt x="36" y="1374"/>
                    </a:lnTo>
                    <a:lnTo>
                      <a:pt x="32" y="1374"/>
                    </a:lnTo>
                    <a:lnTo>
                      <a:pt x="28" y="1374"/>
                    </a:lnTo>
                    <a:lnTo>
                      <a:pt x="24" y="1374"/>
                    </a:lnTo>
                    <a:lnTo>
                      <a:pt x="20" y="1374"/>
                    </a:lnTo>
                    <a:lnTo>
                      <a:pt x="16" y="1374"/>
                    </a:lnTo>
                    <a:lnTo>
                      <a:pt x="12" y="1374"/>
                    </a:lnTo>
                    <a:lnTo>
                      <a:pt x="8" y="1374"/>
                    </a:lnTo>
                    <a:lnTo>
                      <a:pt x="8" y="1374"/>
                    </a:lnTo>
                    <a:lnTo>
                      <a:pt x="4" y="1374"/>
                    </a:lnTo>
                    <a:lnTo>
                      <a:pt x="4" y="1374"/>
                    </a:lnTo>
                    <a:lnTo>
                      <a:pt x="4" y="1374"/>
                    </a:lnTo>
                    <a:lnTo>
                      <a:pt x="4" y="1374"/>
                    </a:lnTo>
                    <a:lnTo>
                      <a:pt x="0" y="1374"/>
                    </a:lnTo>
                    <a:lnTo>
                      <a:pt x="0" y="1374"/>
                    </a:lnTo>
                    <a:lnTo>
                      <a:pt x="0" y="1374"/>
                    </a:lnTo>
                    <a:close/>
                    <a:moveTo>
                      <a:pt x="0" y="161"/>
                    </a:moveTo>
                    <a:lnTo>
                      <a:pt x="0" y="53"/>
                    </a:lnTo>
                    <a:lnTo>
                      <a:pt x="40" y="0"/>
                    </a:lnTo>
                    <a:lnTo>
                      <a:pt x="40" y="202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4E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53" name="Freeform 47"/>
              <p:cNvSpPr>
                <a:spLocks noEditPoints="1"/>
              </p:cNvSpPr>
              <p:nvPr/>
            </p:nvSpPr>
            <p:spPr bwMode="auto">
              <a:xfrm>
                <a:off x="3934" y="10216"/>
                <a:ext cx="44" cy="1426"/>
              </a:xfrm>
              <a:custGeom>
                <a:avLst/>
                <a:gdLst>
                  <a:gd name="T0" fmla="*/ 0 w 44"/>
                  <a:gd name="T1" fmla="*/ 1426 h 1426"/>
                  <a:gd name="T2" fmla="*/ 0 w 44"/>
                  <a:gd name="T3" fmla="*/ 923 h 1426"/>
                  <a:gd name="T4" fmla="*/ 8 w 44"/>
                  <a:gd name="T5" fmla="*/ 923 h 1426"/>
                  <a:gd name="T6" fmla="*/ 12 w 44"/>
                  <a:gd name="T7" fmla="*/ 923 h 1426"/>
                  <a:gd name="T8" fmla="*/ 16 w 44"/>
                  <a:gd name="T9" fmla="*/ 923 h 1426"/>
                  <a:gd name="T10" fmla="*/ 24 w 44"/>
                  <a:gd name="T11" fmla="*/ 919 h 1426"/>
                  <a:gd name="T12" fmla="*/ 28 w 44"/>
                  <a:gd name="T13" fmla="*/ 919 h 1426"/>
                  <a:gd name="T14" fmla="*/ 32 w 44"/>
                  <a:gd name="T15" fmla="*/ 919 h 1426"/>
                  <a:gd name="T16" fmla="*/ 40 w 44"/>
                  <a:gd name="T17" fmla="*/ 919 h 1426"/>
                  <a:gd name="T18" fmla="*/ 44 w 44"/>
                  <a:gd name="T19" fmla="*/ 919 h 1426"/>
                  <a:gd name="T20" fmla="*/ 44 w 44"/>
                  <a:gd name="T21" fmla="*/ 1422 h 1426"/>
                  <a:gd name="T22" fmla="*/ 40 w 44"/>
                  <a:gd name="T23" fmla="*/ 1422 h 1426"/>
                  <a:gd name="T24" fmla="*/ 32 w 44"/>
                  <a:gd name="T25" fmla="*/ 1422 h 1426"/>
                  <a:gd name="T26" fmla="*/ 28 w 44"/>
                  <a:gd name="T27" fmla="*/ 1422 h 1426"/>
                  <a:gd name="T28" fmla="*/ 24 w 44"/>
                  <a:gd name="T29" fmla="*/ 1422 h 1426"/>
                  <a:gd name="T30" fmla="*/ 16 w 44"/>
                  <a:gd name="T31" fmla="*/ 1422 h 1426"/>
                  <a:gd name="T32" fmla="*/ 12 w 44"/>
                  <a:gd name="T33" fmla="*/ 1422 h 1426"/>
                  <a:gd name="T34" fmla="*/ 8 w 44"/>
                  <a:gd name="T35" fmla="*/ 1422 h 1426"/>
                  <a:gd name="T36" fmla="*/ 0 w 44"/>
                  <a:gd name="T37" fmla="*/ 1426 h 1426"/>
                  <a:gd name="T38" fmla="*/ 0 w 44"/>
                  <a:gd name="T39" fmla="*/ 254 h 1426"/>
                  <a:gd name="T40" fmla="*/ 0 w 44"/>
                  <a:gd name="T41" fmla="*/ 52 h 1426"/>
                  <a:gd name="T42" fmla="*/ 44 w 44"/>
                  <a:gd name="T43" fmla="*/ 0 h 1426"/>
                  <a:gd name="T44" fmla="*/ 44 w 44"/>
                  <a:gd name="T45" fmla="*/ 294 h 1426"/>
                  <a:gd name="T46" fmla="*/ 0 w 44"/>
                  <a:gd name="T47" fmla="*/ 254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1426">
                    <a:moveTo>
                      <a:pt x="0" y="1426"/>
                    </a:moveTo>
                    <a:lnTo>
                      <a:pt x="0" y="923"/>
                    </a:lnTo>
                    <a:lnTo>
                      <a:pt x="8" y="923"/>
                    </a:lnTo>
                    <a:lnTo>
                      <a:pt x="12" y="923"/>
                    </a:lnTo>
                    <a:lnTo>
                      <a:pt x="16" y="923"/>
                    </a:lnTo>
                    <a:lnTo>
                      <a:pt x="24" y="919"/>
                    </a:lnTo>
                    <a:lnTo>
                      <a:pt x="28" y="919"/>
                    </a:lnTo>
                    <a:lnTo>
                      <a:pt x="32" y="919"/>
                    </a:lnTo>
                    <a:lnTo>
                      <a:pt x="40" y="919"/>
                    </a:lnTo>
                    <a:lnTo>
                      <a:pt x="44" y="919"/>
                    </a:lnTo>
                    <a:lnTo>
                      <a:pt x="44" y="1422"/>
                    </a:lnTo>
                    <a:lnTo>
                      <a:pt x="40" y="1422"/>
                    </a:lnTo>
                    <a:lnTo>
                      <a:pt x="32" y="1422"/>
                    </a:lnTo>
                    <a:lnTo>
                      <a:pt x="28" y="1422"/>
                    </a:lnTo>
                    <a:lnTo>
                      <a:pt x="24" y="1422"/>
                    </a:lnTo>
                    <a:lnTo>
                      <a:pt x="16" y="1422"/>
                    </a:lnTo>
                    <a:lnTo>
                      <a:pt x="12" y="1422"/>
                    </a:lnTo>
                    <a:lnTo>
                      <a:pt x="8" y="1422"/>
                    </a:lnTo>
                    <a:lnTo>
                      <a:pt x="0" y="1426"/>
                    </a:lnTo>
                    <a:close/>
                    <a:moveTo>
                      <a:pt x="0" y="254"/>
                    </a:moveTo>
                    <a:lnTo>
                      <a:pt x="0" y="52"/>
                    </a:lnTo>
                    <a:lnTo>
                      <a:pt x="44" y="0"/>
                    </a:lnTo>
                    <a:lnTo>
                      <a:pt x="44" y="294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rgbClr val="518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54" name="Freeform 48"/>
              <p:cNvSpPr>
                <a:spLocks noEditPoints="1"/>
              </p:cNvSpPr>
              <p:nvPr/>
            </p:nvSpPr>
            <p:spPr bwMode="auto">
              <a:xfrm>
                <a:off x="3978" y="10163"/>
                <a:ext cx="45" cy="1475"/>
              </a:xfrm>
              <a:custGeom>
                <a:avLst/>
                <a:gdLst>
                  <a:gd name="T0" fmla="*/ 0 w 45"/>
                  <a:gd name="T1" fmla="*/ 1475 h 1475"/>
                  <a:gd name="T2" fmla="*/ 0 w 45"/>
                  <a:gd name="T3" fmla="*/ 972 h 1475"/>
                  <a:gd name="T4" fmla="*/ 4 w 45"/>
                  <a:gd name="T5" fmla="*/ 972 h 1475"/>
                  <a:gd name="T6" fmla="*/ 12 w 45"/>
                  <a:gd name="T7" fmla="*/ 967 h 1475"/>
                  <a:gd name="T8" fmla="*/ 16 w 45"/>
                  <a:gd name="T9" fmla="*/ 967 h 1475"/>
                  <a:gd name="T10" fmla="*/ 20 w 45"/>
                  <a:gd name="T11" fmla="*/ 967 h 1475"/>
                  <a:gd name="T12" fmla="*/ 28 w 45"/>
                  <a:gd name="T13" fmla="*/ 967 h 1475"/>
                  <a:gd name="T14" fmla="*/ 33 w 45"/>
                  <a:gd name="T15" fmla="*/ 967 h 1475"/>
                  <a:gd name="T16" fmla="*/ 37 w 45"/>
                  <a:gd name="T17" fmla="*/ 963 h 1475"/>
                  <a:gd name="T18" fmla="*/ 45 w 45"/>
                  <a:gd name="T19" fmla="*/ 963 h 1475"/>
                  <a:gd name="T20" fmla="*/ 45 w 45"/>
                  <a:gd name="T21" fmla="*/ 1471 h 1475"/>
                  <a:gd name="T22" fmla="*/ 37 w 45"/>
                  <a:gd name="T23" fmla="*/ 1471 h 1475"/>
                  <a:gd name="T24" fmla="*/ 33 w 45"/>
                  <a:gd name="T25" fmla="*/ 1471 h 1475"/>
                  <a:gd name="T26" fmla="*/ 28 w 45"/>
                  <a:gd name="T27" fmla="*/ 1471 h 1475"/>
                  <a:gd name="T28" fmla="*/ 20 w 45"/>
                  <a:gd name="T29" fmla="*/ 1475 h 1475"/>
                  <a:gd name="T30" fmla="*/ 16 w 45"/>
                  <a:gd name="T31" fmla="*/ 1475 h 1475"/>
                  <a:gd name="T32" fmla="*/ 12 w 45"/>
                  <a:gd name="T33" fmla="*/ 1475 h 1475"/>
                  <a:gd name="T34" fmla="*/ 4 w 45"/>
                  <a:gd name="T35" fmla="*/ 1475 h 1475"/>
                  <a:gd name="T36" fmla="*/ 0 w 45"/>
                  <a:gd name="T37" fmla="*/ 1475 h 1475"/>
                  <a:gd name="T38" fmla="*/ 0 w 45"/>
                  <a:gd name="T39" fmla="*/ 347 h 1475"/>
                  <a:gd name="T40" fmla="*/ 0 w 45"/>
                  <a:gd name="T41" fmla="*/ 53 h 1475"/>
                  <a:gd name="T42" fmla="*/ 45 w 45"/>
                  <a:gd name="T43" fmla="*/ 0 h 1475"/>
                  <a:gd name="T44" fmla="*/ 45 w 45"/>
                  <a:gd name="T45" fmla="*/ 391 h 1475"/>
                  <a:gd name="T46" fmla="*/ 0 w 45"/>
                  <a:gd name="T47" fmla="*/ 347 h 1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1475">
                    <a:moveTo>
                      <a:pt x="0" y="1475"/>
                    </a:moveTo>
                    <a:lnTo>
                      <a:pt x="0" y="972"/>
                    </a:lnTo>
                    <a:lnTo>
                      <a:pt x="4" y="972"/>
                    </a:lnTo>
                    <a:lnTo>
                      <a:pt x="12" y="967"/>
                    </a:lnTo>
                    <a:lnTo>
                      <a:pt x="16" y="967"/>
                    </a:lnTo>
                    <a:lnTo>
                      <a:pt x="20" y="967"/>
                    </a:lnTo>
                    <a:lnTo>
                      <a:pt x="28" y="967"/>
                    </a:lnTo>
                    <a:lnTo>
                      <a:pt x="33" y="967"/>
                    </a:lnTo>
                    <a:lnTo>
                      <a:pt x="37" y="963"/>
                    </a:lnTo>
                    <a:lnTo>
                      <a:pt x="45" y="963"/>
                    </a:lnTo>
                    <a:lnTo>
                      <a:pt x="45" y="1471"/>
                    </a:lnTo>
                    <a:lnTo>
                      <a:pt x="37" y="1471"/>
                    </a:lnTo>
                    <a:lnTo>
                      <a:pt x="33" y="1471"/>
                    </a:lnTo>
                    <a:lnTo>
                      <a:pt x="28" y="1471"/>
                    </a:lnTo>
                    <a:lnTo>
                      <a:pt x="20" y="1475"/>
                    </a:lnTo>
                    <a:lnTo>
                      <a:pt x="16" y="1475"/>
                    </a:lnTo>
                    <a:lnTo>
                      <a:pt x="12" y="1475"/>
                    </a:lnTo>
                    <a:lnTo>
                      <a:pt x="4" y="1475"/>
                    </a:lnTo>
                    <a:lnTo>
                      <a:pt x="0" y="1475"/>
                    </a:lnTo>
                    <a:close/>
                    <a:moveTo>
                      <a:pt x="0" y="347"/>
                    </a:moveTo>
                    <a:lnTo>
                      <a:pt x="0" y="53"/>
                    </a:lnTo>
                    <a:lnTo>
                      <a:pt x="45" y="0"/>
                    </a:lnTo>
                    <a:lnTo>
                      <a:pt x="45" y="391"/>
                    </a:lnTo>
                    <a:lnTo>
                      <a:pt x="0" y="347"/>
                    </a:lnTo>
                    <a:close/>
                  </a:path>
                </a:pathLst>
              </a:custGeom>
              <a:solidFill>
                <a:srgbClr val="548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55" name="Freeform 49"/>
              <p:cNvSpPr>
                <a:spLocks noEditPoints="1"/>
              </p:cNvSpPr>
              <p:nvPr/>
            </p:nvSpPr>
            <p:spPr bwMode="auto">
              <a:xfrm>
                <a:off x="4023" y="10111"/>
                <a:ext cx="40" cy="1523"/>
              </a:xfrm>
              <a:custGeom>
                <a:avLst/>
                <a:gdLst>
                  <a:gd name="T0" fmla="*/ 0 w 40"/>
                  <a:gd name="T1" fmla="*/ 1523 h 1523"/>
                  <a:gd name="T2" fmla="*/ 0 w 40"/>
                  <a:gd name="T3" fmla="*/ 1015 h 1523"/>
                  <a:gd name="T4" fmla="*/ 4 w 40"/>
                  <a:gd name="T5" fmla="*/ 1015 h 1523"/>
                  <a:gd name="T6" fmla="*/ 8 w 40"/>
                  <a:gd name="T7" fmla="*/ 1011 h 1523"/>
                  <a:gd name="T8" fmla="*/ 16 w 40"/>
                  <a:gd name="T9" fmla="*/ 1011 h 1523"/>
                  <a:gd name="T10" fmla="*/ 20 w 40"/>
                  <a:gd name="T11" fmla="*/ 1011 h 1523"/>
                  <a:gd name="T12" fmla="*/ 24 w 40"/>
                  <a:gd name="T13" fmla="*/ 1007 h 1523"/>
                  <a:gd name="T14" fmla="*/ 32 w 40"/>
                  <a:gd name="T15" fmla="*/ 1007 h 1523"/>
                  <a:gd name="T16" fmla="*/ 36 w 40"/>
                  <a:gd name="T17" fmla="*/ 1007 h 1523"/>
                  <a:gd name="T18" fmla="*/ 40 w 40"/>
                  <a:gd name="T19" fmla="*/ 1003 h 1523"/>
                  <a:gd name="T20" fmla="*/ 40 w 40"/>
                  <a:gd name="T21" fmla="*/ 1519 h 1523"/>
                  <a:gd name="T22" fmla="*/ 36 w 40"/>
                  <a:gd name="T23" fmla="*/ 1519 h 1523"/>
                  <a:gd name="T24" fmla="*/ 32 w 40"/>
                  <a:gd name="T25" fmla="*/ 1519 h 1523"/>
                  <a:gd name="T26" fmla="*/ 24 w 40"/>
                  <a:gd name="T27" fmla="*/ 1519 h 1523"/>
                  <a:gd name="T28" fmla="*/ 20 w 40"/>
                  <a:gd name="T29" fmla="*/ 1519 h 1523"/>
                  <a:gd name="T30" fmla="*/ 16 w 40"/>
                  <a:gd name="T31" fmla="*/ 1523 h 1523"/>
                  <a:gd name="T32" fmla="*/ 8 w 40"/>
                  <a:gd name="T33" fmla="*/ 1523 h 1523"/>
                  <a:gd name="T34" fmla="*/ 4 w 40"/>
                  <a:gd name="T35" fmla="*/ 1523 h 1523"/>
                  <a:gd name="T36" fmla="*/ 0 w 40"/>
                  <a:gd name="T37" fmla="*/ 1523 h 1523"/>
                  <a:gd name="T38" fmla="*/ 0 w 40"/>
                  <a:gd name="T39" fmla="*/ 443 h 1523"/>
                  <a:gd name="T40" fmla="*/ 0 w 40"/>
                  <a:gd name="T41" fmla="*/ 52 h 1523"/>
                  <a:gd name="T42" fmla="*/ 40 w 40"/>
                  <a:gd name="T43" fmla="*/ 0 h 1523"/>
                  <a:gd name="T44" fmla="*/ 40 w 40"/>
                  <a:gd name="T45" fmla="*/ 484 h 1523"/>
                  <a:gd name="T46" fmla="*/ 0 w 40"/>
                  <a:gd name="T47" fmla="*/ 443 h 1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" h="1523">
                    <a:moveTo>
                      <a:pt x="0" y="1523"/>
                    </a:moveTo>
                    <a:lnTo>
                      <a:pt x="0" y="1015"/>
                    </a:lnTo>
                    <a:lnTo>
                      <a:pt x="4" y="1015"/>
                    </a:lnTo>
                    <a:lnTo>
                      <a:pt x="8" y="1011"/>
                    </a:lnTo>
                    <a:lnTo>
                      <a:pt x="16" y="1011"/>
                    </a:lnTo>
                    <a:lnTo>
                      <a:pt x="20" y="1011"/>
                    </a:lnTo>
                    <a:lnTo>
                      <a:pt x="24" y="1007"/>
                    </a:lnTo>
                    <a:lnTo>
                      <a:pt x="32" y="1007"/>
                    </a:lnTo>
                    <a:lnTo>
                      <a:pt x="36" y="1007"/>
                    </a:lnTo>
                    <a:lnTo>
                      <a:pt x="40" y="1003"/>
                    </a:lnTo>
                    <a:lnTo>
                      <a:pt x="40" y="1519"/>
                    </a:lnTo>
                    <a:lnTo>
                      <a:pt x="36" y="1519"/>
                    </a:lnTo>
                    <a:lnTo>
                      <a:pt x="32" y="1519"/>
                    </a:lnTo>
                    <a:lnTo>
                      <a:pt x="24" y="1519"/>
                    </a:lnTo>
                    <a:lnTo>
                      <a:pt x="20" y="1519"/>
                    </a:lnTo>
                    <a:lnTo>
                      <a:pt x="16" y="1523"/>
                    </a:lnTo>
                    <a:lnTo>
                      <a:pt x="8" y="1523"/>
                    </a:lnTo>
                    <a:lnTo>
                      <a:pt x="4" y="1523"/>
                    </a:lnTo>
                    <a:lnTo>
                      <a:pt x="0" y="1523"/>
                    </a:lnTo>
                    <a:close/>
                    <a:moveTo>
                      <a:pt x="0" y="443"/>
                    </a:moveTo>
                    <a:lnTo>
                      <a:pt x="0" y="52"/>
                    </a:lnTo>
                    <a:lnTo>
                      <a:pt x="40" y="0"/>
                    </a:lnTo>
                    <a:lnTo>
                      <a:pt x="40" y="484"/>
                    </a:lnTo>
                    <a:lnTo>
                      <a:pt x="0" y="443"/>
                    </a:lnTo>
                    <a:close/>
                  </a:path>
                </a:pathLst>
              </a:custGeom>
              <a:solidFill>
                <a:srgbClr val="57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56" name="Freeform 50"/>
              <p:cNvSpPr>
                <a:spLocks noEditPoints="1"/>
              </p:cNvSpPr>
              <p:nvPr/>
            </p:nvSpPr>
            <p:spPr bwMode="auto">
              <a:xfrm>
                <a:off x="4063" y="10059"/>
                <a:ext cx="44" cy="1571"/>
              </a:xfrm>
              <a:custGeom>
                <a:avLst/>
                <a:gdLst>
                  <a:gd name="T0" fmla="*/ 0 w 44"/>
                  <a:gd name="T1" fmla="*/ 1571 h 1571"/>
                  <a:gd name="T2" fmla="*/ 0 w 44"/>
                  <a:gd name="T3" fmla="*/ 1055 h 1571"/>
                  <a:gd name="T4" fmla="*/ 8 w 44"/>
                  <a:gd name="T5" fmla="*/ 1055 h 1571"/>
                  <a:gd name="T6" fmla="*/ 12 w 44"/>
                  <a:gd name="T7" fmla="*/ 1051 h 1571"/>
                  <a:gd name="T8" fmla="*/ 16 w 44"/>
                  <a:gd name="T9" fmla="*/ 1051 h 1571"/>
                  <a:gd name="T10" fmla="*/ 24 w 44"/>
                  <a:gd name="T11" fmla="*/ 1051 h 1571"/>
                  <a:gd name="T12" fmla="*/ 28 w 44"/>
                  <a:gd name="T13" fmla="*/ 1047 h 1571"/>
                  <a:gd name="T14" fmla="*/ 32 w 44"/>
                  <a:gd name="T15" fmla="*/ 1047 h 1571"/>
                  <a:gd name="T16" fmla="*/ 40 w 44"/>
                  <a:gd name="T17" fmla="*/ 1043 h 1571"/>
                  <a:gd name="T18" fmla="*/ 44 w 44"/>
                  <a:gd name="T19" fmla="*/ 1043 h 1571"/>
                  <a:gd name="T20" fmla="*/ 44 w 44"/>
                  <a:gd name="T21" fmla="*/ 1563 h 1571"/>
                  <a:gd name="T22" fmla="*/ 40 w 44"/>
                  <a:gd name="T23" fmla="*/ 1563 h 1571"/>
                  <a:gd name="T24" fmla="*/ 32 w 44"/>
                  <a:gd name="T25" fmla="*/ 1563 h 1571"/>
                  <a:gd name="T26" fmla="*/ 28 w 44"/>
                  <a:gd name="T27" fmla="*/ 1567 h 1571"/>
                  <a:gd name="T28" fmla="*/ 24 w 44"/>
                  <a:gd name="T29" fmla="*/ 1567 h 1571"/>
                  <a:gd name="T30" fmla="*/ 16 w 44"/>
                  <a:gd name="T31" fmla="*/ 1567 h 1571"/>
                  <a:gd name="T32" fmla="*/ 12 w 44"/>
                  <a:gd name="T33" fmla="*/ 1567 h 1571"/>
                  <a:gd name="T34" fmla="*/ 8 w 44"/>
                  <a:gd name="T35" fmla="*/ 1567 h 1571"/>
                  <a:gd name="T36" fmla="*/ 0 w 44"/>
                  <a:gd name="T37" fmla="*/ 1571 h 1571"/>
                  <a:gd name="T38" fmla="*/ 0 w 44"/>
                  <a:gd name="T39" fmla="*/ 536 h 1571"/>
                  <a:gd name="T40" fmla="*/ 0 w 44"/>
                  <a:gd name="T41" fmla="*/ 52 h 1571"/>
                  <a:gd name="T42" fmla="*/ 44 w 44"/>
                  <a:gd name="T43" fmla="*/ 0 h 1571"/>
                  <a:gd name="T44" fmla="*/ 44 w 44"/>
                  <a:gd name="T45" fmla="*/ 576 h 1571"/>
                  <a:gd name="T46" fmla="*/ 0 w 44"/>
                  <a:gd name="T47" fmla="*/ 536 h 1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1571">
                    <a:moveTo>
                      <a:pt x="0" y="1571"/>
                    </a:moveTo>
                    <a:lnTo>
                      <a:pt x="0" y="1055"/>
                    </a:lnTo>
                    <a:lnTo>
                      <a:pt x="8" y="1055"/>
                    </a:lnTo>
                    <a:lnTo>
                      <a:pt x="12" y="1051"/>
                    </a:lnTo>
                    <a:lnTo>
                      <a:pt x="16" y="1051"/>
                    </a:lnTo>
                    <a:lnTo>
                      <a:pt x="24" y="1051"/>
                    </a:lnTo>
                    <a:lnTo>
                      <a:pt x="28" y="1047"/>
                    </a:lnTo>
                    <a:lnTo>
                      <a:pt x="32" y="1047"/>
                    </a:lnTo>
                    <a:lnTo>
                      <a:pt x="40" y="1043"/>
                    </a:lnTo>
                    <a:lnTo>
                      <a:pt x="44" y="1043"/>
                    </a:lnTo>
                    <a:lnTo>
                      <a:pt x="44" y="1563"/>
                    </a:lnTo>
                    <a:lnTo>
                      <a:pt x="40" y="1563"/>
                    </a:lnTo>
                    <a:lnTo>
                      <a:pt x="32" y="1563"/>
                    </a:lnTo>
                    <a:lnTo>
                      <a:pt x="28" y="1567"/>
                    </a:lnTo>
                    <a:lnTo>
                      <a:pt x="24" y="1567"/>
                    </a:lnTo>
                    <a:lnTo>
                      <a:pt x="16" y="1567"/>
                    </a:lnTo>
                    <a:lnTo>
                      <a:pt x="12" y="1567"/>
                    </a:lnTo>
                    <a:lnTo>
                      <a:pt x="8" y="1567"/>
                    </a:lnTo>
                    <a:lnTo>
                      <a:pt x="0" y="1571"/>
                    </a:lnTo>
                    <a:close/>
                    <a:moveTo>
                      <a:pt x="0" y="536"/>
                    </a:moveTo>
                    <a:lnTo>
                      <a:pt x="0" y="52"/>
                    </a:lnTo>
                    <a:lnTo>
                      <a:pt x="44" y="0"/>
                    </a:lnTo>
                    <a:lnTo>
                      <a:pt x="44" y="576"/>
                    </a:lnTo>
                    <a:lnTo>
                      <a:pt x="0" y="536"/>
                    </a:lnTo>
                    <a:close/>
                  </a:path>
                </a:pathLst>
              </a:custGeom>
              <a:solidFill>
                <a:srgbClr val="5A9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57" name="Freeform 51"/>
              <p:cNvSpPr>
                <a:spLocks noEditPoints="1"/>
              </p:cNvSpPr>
              <p:nvPr/>
            </p:nvSpPr>
            <p:spPr bwMode="auto">
              <a:xfrm>
                <a:off x="4107" y="10022"/>
                <a:ext cx="45" cy="1600"/>
              </a:xfrm>
              <a:custGeom>
                <a:avLst/>
                <a:gdLst>
                  <a:gd name="T0" fmla="*/ 0 w 45"/>
                  <a:gd name="T1" fmla="*/ 1600 h 1600"/>
                  <a:gd name="T2" fmla="*/ 0 w 45"/>
                  <a:gd name="T3" fmla="*/ 1080 h 1600"/>
                  <a:gd name="T4" fmla="*/ 4 w 45"/>
                  <a:gd name="T5" fmla="*/ 1076 h 1600"/>
                  <a:gd name="T6" fmla="*/ 12 w 45"/>
                  <a:gd name="T7" fmla="*/ 1076 h 1600"/>
                  <a:gd name="T8" fmla="*/ 16 w 45"/>
                  <a:gd name="T9" fmla="*/ 1072 h 1600"/>
                  <a:gd name="T10" fmla="*/ 20 w 45"/>
                  <a:gd name="T11" fmla="*/ 1072 h 1600"/>
                  <a:gd name="T12" fmla="*/ 28 w 45"/>
                  <a:gd name="T13" fmla="*/ 1068 h 1600"/>
                  <a:gd name="T14" fmla="*/ 32 w 45"/>
                  <a:gd name="T15" fmla="*/ 1064 h 1600"/>
                  <a:gd name="T16" fmla="*/ 37 w 45"/>
                  <a:gd name="T17" fmla="*/ 1064 h 1600"/>
                  <a:gd name="T18" fmla="*/ 45 w 45"/>
                  <a:gd name="T19" fmla="*/ 1060 h 1600"/>
                  <a:gd name="T20" fmla="*/ 45 w 45"/>
                  <a:gd name="T21" fmla="*/ 1592 h 1600"/>
                  <a:gd name="T22" fmla="*/ 37 w 45"/>
                  <a:gd name="T23" fmla="*/ 1592 h 1600"/>
                  <a:gd name="T24" fmla="*/ 32 w 45"/>
                  <a:gd name="T25" fmla="*/ 1592 h 1600"/>
                  <a:gd name="T26" fmla="*/ 28 w 45"/>
                  <a:gd name="T27" fmla="*/ 1592 h 1600"/>
                  <a:gd name="T28" fmla="*/ 20 w 45"/>
                  <a:gd name="T29" fmla="*/ 1596 h 1600"/>
                  <a:gd name="T30" fmla="*/ 16 w 45"/>
                  <a:gd name="T31" fmla="*/ 1596 h 1600"/>
                  <a:gd name="T32" fmla="*/ 12 w 45"/>
                  <a:gd name="T33" fmla="*/ 1596 h 1600"/>
                  <a:gd name="T34" fmla="*/ 4 w 45"/>
                  <a:gd name="T35" fmla="*/ 1600 h 1600"/>
                  <a:gd name="T36" fmla="*/ 0 w 45"/>
                  <a:gd name="T37" fmla="*/ 1600 h 1600"/>
                  <a:gd name="T38" fmla="*/ 0 w 45"/>
                  <a:gd name="T39" fmla="*/ 613 h 1600"/>
                  <a:gd name="T40" fmla="*/ 0 w 45"/>
                  <a:gd name="T41" fmla="*/ 37 h 1600"/>
                  <a:gd name="T42" fmla="*/ 32 w 45"/>
                  <a:gd name="T43" fmla="*/ 0 h 1600"/>
                  <a:gd name="T44" fmla="*/ 45 w 45"/>
                  <a:gd name="T45" fmla="*/ 13 h 1600"/>
                  <a:gd name="T46" fmla="*/ 45 w 45"/>
                  <a:gd name="T47" fmla="*/ 653 h 1600"/>
                  <a:gd name="T48" fmla="*/ 0 w 45"/>
                  <a:gd name="T49" fmla="*/ 613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1600">
                    <a:moveTo>
                      <a:pt x="0" y="1600"/>
                    </a:moveTo>
                    <a:lnTo>
                      <a:pt x="0" y="1080"/>
                    </a:lnTo>
                    <a:lnTo>
                      <a:pt x="4" y="1076"/>
                    </a:lnTo>
                    <a:lnTo>
                      <a:pt x="12" y="1076"/>
                    </a:lnTo>
                    <a:lnTo>
                      <a:pt x="16" y="1072"/>
                    </a:lnTo>
                    <a:lnTo>
                      <a:pt x="20" y="1072"/>
                    </a:lnTo>
                    <a:lnTo>
                      <a:pt x="28" y="1068"/>
                    </a:lnTo>
                    <a:lnTo>
                      <a:pt x="32" y="1064"/>
                    </a:lnTo>
                    <a:lnTo>
                      <a:pt x="37" y="1064"/>
                    </a:lnTo>
                    <a:lnTo>
                      <a:pt x="45" y="1060"/>
                    </a:lnTo>
                    <a:lnTo>
                      <a:pt x="45" y="1592"/>
                    </a:lnTo>
                    <a:lnTo>
                      <a:pt x="37" y="1592"/>
                    </a:lnTo>
                    <a:lnTo>
                      <a:pt x="32" y="1592"/>
                    </a:lnTo>
                    <a:lnTo>
                      <a:pt x="28" y="1592"/>
                    </a:lnTo>
                    <a:lnTo>
                      <a:pt x="20" y="1596"/>
                    </a:lnTo>
                    <a:lnTo>
                      <a:pt x="16" y="1596"/>
                    </a:lnTo>
                    <a:lnTo>
                      <a:pt x="12" y="1596"/>
                    </a:lnTo>
                    <a:lnTo>
                      <a:pt x="4" y="1600"/>
                    </a:lnTo>
                    <a:lnTo>
                      <a:pt x="0" y="1600"/>
                    </a:lnTo>
                    <a:close/>
                    <a:moveTo>
                      <a:pt x="0" y="613"/>
                    </a:moveTo>
                    <a:lnTo>
                      <a:pt x="0" y="37"/>
                    </a:lnTo>
                    <a:lnTo>
                      <a:pt x="32" y="0"/>
                    </a:lnTo>
                    <a:lnTo>
                      <a:pt x="45" y="13"/>
                    </a:lnTo>
                    <a:lnTo>
                      <a:pt x="45" y="653"/>
                    </a:lnTo>
                    <a:lnTo>
                      <a:pt x="0" y="613"/>
                    </a:lnTo>
                    <a:close/>
                  </a:path>
                </a:pathLst>
              </a:custGeom>
              <a:solidFill>
                <a:srgbClr val="5D9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58" name="Freeform 52"/>
              <p:cNvSpPr>
                <a:spLocks noEditPoints="1"/>
              </p:cNvSpPr>
              <p:nvPr/>
            </p:nvSpPr>
            <p:spPr bwMode="auto">
              <a:xfrm>
                <a:off x="4152" y="10035"/>
                <a:ext cx="40" cy="1579"/>
              </a:xfrm>
              <a:custGeom>
                <a:avLst/>
                <a:gdLst>
                  <a:gd name="T0" fmla="*/ 0 w 40"/>
                  <a:gd name="T1" fmla="*/ 1579 h 1579"/>
                  <a:gd name="T2" fmla="*/ 0 w 40"/>
                  <a:gd name="T3" fmla="*/ 1047 h 1579"/>
                  <a:gd name="T4" fmla="*/ 4 w 40"/>
                  <a:gd name="T5" fmla="*/ 1043 h 1579"/>
                  <a:gd name="T6" fmla="*/ 8 w 40"/>
                  <a:gd name="T7" fmla="*/ 1043 h 1579"/>
                  <a:gd name="T8" fmla="*/ 16 w 40"/>
                  <a:gd name="T9" fmla="*/ 1039 h 1579"/>
                  <a:gd name="T10" fmla="*/ 20 w 40"/>
                  <a:gd name="T11" fmla="*/ 1035 h 1579"/>
                  <a:gd name="T12" fmla="*/ 24 w 40"/>
                  <a:gd name="T13" fmla="*/ 1035 h 1579"/>
                  <a:gd name="T14" fmla="*/ 32 w 40"/>
                  <a:gd name="T15" fmla="*/ 1031 h 1579"/>
                  <a:gd name="T16" fmla="*/ 36 w 40"/>
                  <a:gd name="T17" fmla="*/ 1027 h 1579"/>
                  <a:gd name="T18" fmla="*/ 40 w 40"/>
                  <a:gd name="T19" fmla="*/ 1023 h 1579"/>
                  <a:gd name="T20" fmla="*/ 40 w 40"/>
                  <a:gd name="T21" fmla="*/ 1567 h 1579"/>
                  <a:gd name="T22" fmla="*/ 36 w 40"/>
                  <a:gd name="T23" fmla="*/ 1567 h 1579"/>
                  <a:gd name="T24" fmla="*/ 32 w 40"/>
                  <a:gd name="T25" fmla="*/ 1567 h 1579"/>
                  <a:gd name="T26" fmla="*/ 24 w 40"/>
                  <a:gd name="T27" fmla="*/ 1571 h 1579"/>
                  <a:gd name="T28" fmla="*/ 20 w 40"/>
                  <a:gd name="T29" fmla="*/ 1571 h 1579"/>
                  <a:gd name="T30" fmla="*/ 16 w 40"/>
                  <a:gd name="T31" fmla="*/ 1575 h 1579"/>
                  <a:gd name="T32" fmla="*/ 8 w 40"/>
                  <a:gd name="T33" fmla="*/ 1575 h 1579"/>
                  <a:gd name="T34" fmla="*/ 4 w 40"/>
                  <a:gd name="T35" fmla="*/ 1575 h 1579"/>
                  <a:gd name="T36" fmla="*/ 0 w 40"/>
                  <a:gd name="T37" fmla="*/ 1579 h 1579"/>
                  <a:gd name="T38" fmla="*/ 0 w 40"/>
                  <a:gd name="T39" fmla="*/ 640 h 1579"/>
                  <a:gd name="T40" fmla="*/ 0 w 40"/>
                  <a:gd name="T41" fmla="*/ 0 h 1579"/>
                  <a:gd name="T42" fmla="*/ 40 w 40"/>
                  <a:gd name="T43" fmla="*/ 40 h 1579"/>
                  <a:gd name="T44" fmla="*/ 40 w 40"/>
                  <a:gd name="T45" fmla="*/ 680 h 1579"/>
                  <a:gd name="T46" fmla="*/ 0 w 40"/>
                  <a:gd name="T47" fmla="*/ 640 h 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" h="1579">
                    <a:moveTo>
                      <a:pt x="0" y="1579"/>
                    </a:moveTo>
                    <a:lnTo>
                      <a:pt x="0" y="1047"/>
                    </a:lnTo>
                    <a:lnTo>
                      <a:pt x="4" y="1043"/>
                    </a:lnTo>
                    <a:lnTo>
                      <a:pt x="8" y="1043"/>
                    </a:lnTo>
                    <a:lnTo>
                      <a:pt x="16" y="1039"/>
                    </a:lnTo>
                    <a:lnTo>
                      <a:pt x="20" y="1035"/>
                    </a:lnTo>
                    <a:lnTo>
                      <a:pt x="24" y="1035"/>
                    </a:lnTo>
                    <a:lnTo>
                      <a:pt x="32" y="1031"/>
                    </a:lnTo>
                    <a:lnTo>
                      <a:pt x="36" y="1027"/>
                    </a:lnTo>
                    <a:lnTo>
                      <a:pt x="40" y="1023"/>
                    </a:lnTo>
                    <a:lnTo>
                      <a:pt x="40" y="1567"/>
                    </a:lnTo>
                    <a:lnTo>
                      <a:pt x="36" y="1567"/>
                    </a:lnTo>
                    <a:lnTo>
                      <a:pt x="32" y="1567"/>
                    </a:lnTo>
                    <a:lnTo>
                      <a:pt x="24" y="1571"/>
                    </a:lnTo>
                    <a:lnTo>
                      <a:pt x="20" y="1571"/>
                    </a:lnTo>
                    <a:lnTo>
                      <a:pt x="16" y="1575"/>
                    </a:lnTo>
                    <a:lnTo>
                      <a:pt x="8" y="1575"/>
                    </a:lnTo>
                    <a:lnTo>
                      <a:pt x="4" y="1575"/>
                    </a:lnTo>
                    <a:lnTo>
                      <a:pt x="0" y="1579"/>
                    </a:lnTo>
                    <a:close/>
                    <a:moveTo>
                      <a:pt x="0" y="640"/>
                    </a:moveTo>
                    <a:lnTo>
                      <a:pt x="0" y="0"/>
                    </a:lnTo>
                    <a:lnTo>
                      <a:pt x="40" y="40"/>
                    </a:lnTo>
                    <a:lnTo>
                      <a:pt x="40" y="680"/>
                    </a:lnTo>
                    <a:lnTo>
                      <a:pt x="0" y="640"/>
                    </a:lnTo>
                    <a:close/>
                  </a:path>
                </a:pathLst>
              </a:custGeom>
              <a:solidFill>
                <a:srgbClr val="60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59" name="Freeform 53"/>
              <p:cNvSpPr>
                <a:spLocks noEditPoints="1"/>
              </p:cNvSpPr>
              <p:nvPr/>
            </p:nvSpPr>
            <p:spPr bwMode="auto">
              <a:xfrm>
                <a:off x="4192" y="10075"/>
                <a:ext cx="44" cy="1527"/>
              </a:xfrm>
              <a:custGeom>
                <a:avLst/>
                <a:gdLst>
                  <a:gd name="T0" fmla="*/ 0 w 44"/>
                  <a:gd name="T1" fmla="*/ 1527 h 1527"/>
                  <a:gd name="T2" fmla="*/ 0 w 44"/>
                  <a:gd name="T3" fmla="*/ 983 h 1527"/>
                  <a:gd name="T4" fmla="*/ 8 w 44"/>
                  <a:gd name="T5" fmla="*/ 983 h 1527"/>
                  <a:gd name="T6" fmla="*/ 12 w 44"/>
                  <a:gd name="T7" fmla="*/ 979 h 1527"/>
                  <a:gd name="T8" fmla="*/ 16 w 44"/>
                  <a:gd name="T9" fmla="*/ 975 h 1527"/>
                  <a:gd name="T10" fmla="*/ 24 w 44"/>
                  <a:gd name="T11" fmla="*/ 971 h 1527"/>
                  <a:gd name="T12" fmla="*/ 28 w 44"/>
                  <a:gd name="T13" fmla="*/ 967 h 1527"/>
                  <a:gd name="T14" fmla="*/ 32 w 44"/>
                  <a:gd name="T15" fmla="*/ 963 h 1527"/>
                  <a:gd name="T16" fmla="*/ 40 w 44"/>
                  <a:gd name="T17" fmla="*/ 959 h 1527"/>
                  <a:gd name="T18" fmla="*/ 44 w 44"/>
                  <a:gd name="T19" fmla="*/ 959 h 1527"/>
                  <a:gd name="T20" fmla="*/ 44 w 44"/>
                  <a:gd name="T21" fmla="*/ 1515 h 1527"/>
                  <a:gd name="T22" fmla="*/ 40 w 44"/>
                  <a:gd name="T23" fmla="*/ 1515 h 1527"/>
                  <a:gd name="T24" fmla="*/ 32 w 44"/>
                  <a:gd name="T25" fmla="*/ 1515 h 1527"/>
                  <a:gd name="T26" fmla="*/ 28 w 44"/>
                  <a:gd name="T27" fmla="*/ 1519 h 1527"/>
                  <a:gd name="T28" fmla="*/ 24 w 44"/>
                  <a:gd name="T29" fmla="*/ 1519 h 1527"/>
                  <a:gd name="T30" fmla="*/ 16 w 44"/>
                  <a:gd name="T31" fmla="*/ 1523 h 1527"/>
                  <a:gd name="T32" fmla="*/ 12 w 44"/>
                  <a:gd name="T33" fmla="*/ 1523 h 1527"/>
                  <a:gd name="T34" fmla="*/ 8 w 44"/>
                  <a:gd name="T35" fmla="*/ 1523 h 1527"/>
                  <a:gd name="T36" fmla="*/ 0 w 44"/>
                  <a:gd name="T37" fmla="*/ 1527 h 1527"/>
                  <a:gd name="T38" fmla="*/ 0 w 44"/>
                  <a:gd name="T39" fmla="*/ 640 h 1527"/>
                  <a:gd name="T40" fmla="*/ 0 w 44"/>
                  <a:gd name="T41" fmla="*/ 0 h 1527"/>
                  <a:gd name="T42" fmla="*/ 44 w 44"/>
                  <a:gd name="T43" fmla="*/ 36 h 1527"/>
                  <a:gd name="T44" fmla="*/ 44 w 44"/>
                  <a:gd name="T45" fmla="*/ 685 h 1527"/>
                  <a:gd name="T46" fmla="*/ 0 w 44"/>
                  <a:gd name="T47" fmla="*/ 640 h 1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1527">
                    <a:moveTo>
                      <a:pt x="0" y="1527"/>
                    </a:moveTo>
                    <a:lnTo>
                      <a:pt x="0" y="983"/>
                    </a:lnTo>
                    <a:lnTo>
                      <a:pt x="8" y="983"/>
                    </a:lnTo>
                    <a:lnTo>
                      <a:pt x="12" y="979"/>
                    </a:lnTo>
                    <a:lnTo>
                      <a:pt x="16" y="975"/>
                    </a:lnTo>
                    <a:lnTo>
                      <a:pt x="24" y="971"/>
                    </a:lnTo>
                    <a:lnTo>
                      <a:pt x="28" y="967"/>
                    </a:lnTo>
                    <a:lnTo>
                      <a:pt x="32" y="963"/>
                    </a:lnTo>
                    <a:lnTo>
                      <a:pt x="40" y="959"/>
                    </a:lnTo>
                    <a:lnTo>
                      <a:pt x="44" y="959"/>
                    </a:lnTo>
                    <a:lnTo>
                      <a:pt x="44" y="1515"/>
                    </a:lnTo>
                    <a:lnTo>
                      <a:pt x="40" y="1515"/>
                    </a:lnTo>
                    <a:lnTo>
                      <a:pt x="32" y="1515"/>
                    </a:lnTo>
                    <a:lnTo>
                      <a:pt x="28" y="1519"/>
                    </a:lnTo>
                    <a:lnTo>
                      <a:pt x="24" y="1519"/>
                    </a:lnTo>
                    <a:lnTo>
                      <a:pt x="16" y="1523"/>
                    </a:lnTo>
                    <a:lnTo>
                      <a:pt x="12" y="1523"/>
                    </a:lnTo>
                    <a:lnTo>
                      <a:pt x="8" y="1523"/>
                    </a:lnTo>
                    <a:lnTo>
                      <a:pt x="0" y="1527"/>
                    </a:lnTo>
                    <a:close/>
                    <a:moveTo>
                      <a:pt x="0" y="640"/>
                    </a:moveTo>
                    <a:lnTo>
                      <a:pt x="0" y="0"/>
                    </a:lnTo>
                    <a:lnTo>
                      <a:pt x="44" y="36"/>
                    </a:lnTo>
                    <a:lnTo>
                      <a:pt x="44" y="685"/>
                    </a:lnTo>
                    <a:lnTo>
                      <a:pt x="0" y="640"/>
                    </a:lnTo>
                    <a:close/>
                  </a:path>
                </a:pathLst>
              </a:custGeom>
              <a:solidFill>
                <a:srgbClr val="63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60" name="Freeform 54"/>
              <p:cNvSpPr>
                <a:spLocks noEditPoints="1"/>
              </p:cNvSpPr>
              <p:nvPr/>
            </p:nvSpPr>
            <p:spPr bwMode="auto">
              <a:xfrm>
                <a:off x="4236" y="10111"/>
                <a:ext cx="45" cy="1479"/>
              </a:xfrm>
              <a:custGeom>
                <a:avLst/>
                <a:gdLst>
                  <a:gd name="T0" fmla="*/ 0 w 45"/>
                  <a:gd name="T1" fmla="*/ 1479 h 1479"/>
                  <a:gd name="T2" fmla="*/ 0 w 45"/>
                  <a:gd name="T3" fmla="*/ 923 h 1479"/>
                  <a:gd name="T4" fmla="*/ 4 w 45"/>
                  <a:gd name="T5" fmla="*/ 919 h 1479"/>
                  <a:gd name="T6" fmla="*/ 12 w 45"/>
                  <a:gd name="T7" fmla="*/ 915 h 1479"/>
                  <a:gd name="T8" fmla="*/ 16 w 45"/>
                  <a:gd name="T9" fmla="*/ 907 h 1479"/>
                  <a:gd name="T10" fmla="*/ 20 w 45"/>
                  <a:gd name="T11" fmla="*/ 903 h 1479"/>
                  <a:gd name="T12" fmla="*/ 28 w 45"/>
                  <a:gd name="T13" fmla="*/ 899 h 1479"/>
                  <a:gd name="T14" fmla="*/ 32 w 45"/>
                  <a:gd name="T15" fmla="*/ 895 h 1479"/>
                  <a:gd name="T16" fmla="*/ 36 w 45"/>
                  <a:gd name="T17" fmla="*/ 891 h 1479"/>
                  <a:gd name="T18" fmla="*/ 45 w 45"/>
                  <a:gd name="T19" fmla="*/ 887 h 1479"/>
                  <a:gd name="T20" fmla="*/ 45 w 45"/>
                  <a:gd name="T21" fmla="*/ 1463 h 1479"/>
                  <a:gd name="T22" fmla="*/ 36 w 45"/>
                  <a:gd name="T23" fmla="*/ 1463 h 1479"/>
                  <a:gd name="T24" fmla="*/ 32 w 45"/>
                  <a:gd name="T25" fmla="*/ 1467 h 1479"/>
                  <a:gd name="T26" fmla="*/ 28 w 45"/>
                  <a:gd name="T27" fmla="*/ 1467 h 1479"/>
                  <a:gd name="T28" fmla="*/ 20 w 45"/>
                  <a:gd name="T29" fmla="*/ 1471 h 1479"/>
                  <a:gd name="T30" fmla="*/ 16 w 45"/>
                  <a:gd name="T31" fmla="*/ 1471 h 1479"/>
                  <a:gd name="T32" fmla="*/ 12 w 45"/>
                  <a:gd name="T33" fmla="*/ 1475 h 1479"/>
                  <a:gd name="T34" fmla="*/ 4 w 45"/>
                  <a:gd name="T35" fmla="*/ 1475 h 1479"/>
                  <a:gd name="T36" fmla="*/ 0 w 45"/>
                  <a:gd name="T37" fmla="*/ 1479 h 1479"/>
                  <a:gd name="T38" fmla="*/ 0 w 45"/>
                  <a:gd name="T39" fmla="*/ 649 h 1479"/>
                  <a:gd name="T40" fmla="*/ 0 w 45"/>
                  <a:gd name="T41" fmla="*/ 0 h 1479"/>
                  <a:gd name="T42" fmla="*/ 45 w 45"/>
                  <a:gd name="T43" fmla="*/ 40 h 1479"/>
                  <a:gd name="T44" fmla="*/ 45 w 45"/>
                  <a:gd name="T45" fmla="*/ 689 h 1479"/>
                  <a:gd name="T46" fmla="*/ 0 w 45"/>
                  <a:gd name="T47" fmla="*/ 649 h 1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1479">
                    <a:moveTo>
                      <a:pt x="0" y="1479"/>
                    </a:moveTo>
                    <a:lnTo>
                      <a:pt x="0" y="923"/>
                    </a:lnTo>
                    <a:lnTo>
                      <a:pt x="4" y="919"/>
                    </a:lnTo>
                    <a:lnTo>
                      <a:pt x="12" y="915"/>
                    </a:lnTo>
                    <a:lnTo>
                      <a:pt x="16" y="907"/>
                    </a:lnTo>
                    <a:lnTo>
                      <a:pt x="20" y="903"/>
                    </a:lnTo>
                    <a:lnTo>
                      <a:pt x="28" y="899"/>
                    </a:lnTo>
                    <a:lnTo>
                      <a:pt x="32" y="895"/>
                    </a:lnTo>
                    <a:lnTo>
                      <a:pt x="36" y="891"/>
                    </a:lnTo>
                    <a:lnTo>
                      <a:pt x="45" y="887"/>
                    </a:lnTo>
                    <a:lnTo>
                      <a:pt x="45" y="1463"/>
                    </a:lnTo>
                    <a:lnTo>
                      <a:pt x="36" y="1463"/>
                    </a:lnTo>
                    <a:lnTo>
                      <a:pt x="32" y="1467"/>
                    </a:lnTo>
                    <a:lnTo>
                      <a:pt x="28" y="1467"/>
                    </a:lnTo>
                    <a:lnTo>
                      <a:pt x="20" y="1471"/>
                    </a:lnTo>
                    <a:lnTo>
                      <a:pt x="16" y="1471"/>
                    </a:lnTo>
                    <a:lnTo>
                      <a:pt x="12" y="1475"/>
                    </a:lnTo>
                    <a:lnTo>
                      <a:pt x="4" y="1475"/>
                    </a:lnTo>
                    <a:lnTo>
                      <a:pt x="0" y="1479"/>
                    </a:lnTo>
                    <a:close/>
                    <a:moveTo>
                      <a:pt x="0" y="649"/>
                    </a:moveTo>
                    <a:lnTo>
                      <a:pt x="0" y="0"/>
                    </a:lnTo>
                    <a:lnTo>
                      <a:pt x="45" y="40"/>
                    </a:lnTo>
                    <a:lnTo>
                      <a:pt x="45" y="689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67A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61" name="Freeform 55"/>
              <p:cNvSpPr>
                <a:spLocks noEditPoints="1"/>
              </p:cNvSpPr>
              <p:nvPr/>
            </p:nvSpPr>
            <p:spPr bwMode="auto">
              <a:xfrm>
                <a:off x="4281" y="10151"/>
                <a:ext cx="40" cy="1423"/>
              </a:xfrm>
              <a:custGeom>
                <a:avLst/>
                <a:gdLst>
                  <a:gd name="T0" fmla="*/ 0 w 40"/>
                  <a:gd name="T1" fmla="*/ 1423 h 1423"/>
                  <a:gd name="T2" fmla="*/ 0 w 40"/>
                  <a:gd name="T3" fmla="*/ 847 h 1423"/>
                  <a:gd name="T4" fmla="*/ 4 w 40"/>
                  <a:gd name="T5" fmla="*/ 842 h 1423"/>
                  <a:gd name="T6" fmla="*/ 8 w 40"/>
                  <a:gd name="T7" fmla="*/ 838 h 1423"/>
                  <a:gd name="T8" fmla="*/ 16 w 40"/>
                  <a:gd name="T9" fmla="*/ 830 h 1423"/>
                  <a:gd name="T10" fmla="*/ 20 w 40"/>
                  <a:gd name="T11" fmla="*/ 826 h 1423"/>
                  <a:gd name="T12" fmla="*/ 24 w 40"/>
                  <a:gd name="T13" fmla="*/ 822 h 1423"/>
                  <a:gd name="T14" fmla="*/ 32 w 40"/>
                  <a:gd name="T15" fmla="*/ 818 h 1423"/>
                  <a:gd name="T16" fmla="*/ 36 w 40"/>
                  <a:gd name="T17" fmla="*/ 810 h 1423"/>
                  <a:gd name="T18" fmla="*/ 40 w 40"/>
                  <a:gd name="T19" fmla="*/ 806 h 1423"/>
                  <a:gd name="T20" fmla="*/ 40 w 40"/>
                  <a:gd name="T21" fmla="*/ 1407 h 1423"/>
                  <a:gd name="T22" fmla="*/ 36 w 40"/>
                  <a:gd name="T23" fmla="*/ 1407 h 1423"/>
                  <a:gd name="T24" fmla="*/ 32 w 40"/>
                  <a:gd name="T25" fmla="*/ 1411 h 1423"/>
                  <a:gd name="T26" fmla="*/ 24 w 40"/>
                  <a:gd name="T27" fmla="*/ 1411 h 1423"/>
                  <a:gd name="T28" fmla="*/ 20 w 40"/>
                  <a:gd name="T29" fmla="*/ 1415 h 1423"/>
                  <a:gd name="T30" fmla="*/ 16 w 40"/>
                  <a:gd name="T31" fmla="*/ 1415 h 1423"/>
                  <a:gd name="T32" fmla="*/ 8 w 40"/>
                  <a:gd name="T33" fmla="*/ 1419 h 1423"/>
                  <a:gd name="T34" fmla="*/ 4 w 40"/>
                  <a:gd name="T35" fmla="*/ 1419 h 1423"/>
                  <a:gd name="T36" fmla="*/ 0 w 40"/>
                  <a:gd name="T37" fmla="*/ 1423 h 1423"/>
                  <a:gd name="T38" fmla="*/ 0 w 40"/>
                  <a:gd name="T39" fmla="*/ 649 h 1423"/>
                  <a:gd name="T40" fmla="*/ 0 w 40"/>
                  <a:gd name="T41" fmla="*/ 0 h 1423"/>
                  <a:gd name="T42" fmla="*/ 40 w 40"/>
                  <a:gd name="T43" fmla="*/ 41 h 1423"/>
                  <a:gd name="T44" fmla="*/ 40 w 40"/>
                  <a:gd name="T45" fmla="*/ 689 h 1423"/>
                  <a:gd name="T46" fmla="*/ 0 w 40"/>
                  <a:gd name="T47" fmla="*/ 649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" h="1423">
                    <a:moveTo>
                      <a:pt x="0" y="1423"/>
                    </a:moveTo>
                    <a:lnTo>
                      <a:pt x="0" y="847"/>
                    </a:lnTo>
                    <a:lnTo>
                      <a:pt x="4" y="842"/>
                    </a:lnTo>
                    <a:lnTo>
                      <a:pt x="8" y="838"/>
                    </a:lnTo>
                    <a:lnTo>
                      <a:pt x="16" y="830"/>
                    </a:lnTo>
                    <a:lnTo>
                      <a:pt x="20" y="826"/>
                    </a:lnTo>
                    <a:lnTo>
                      <a:pt x="24" y="822"/>
                    </a:lnTo>
                    <a:lnTo>
                      <a:pt x="32" y="818"/>
                    </a:lnTo>
                    <a:lnTo>
                      <a:pt x="36" y="810"/>
                    </a:lnTo>
                    <a:lnTo>
                      <a:pt x="40" y="806"/>
                    </a:lnTo>
                    <a:lnTo>
                      <a:pt x="40" y="1407"/>
                    </a:lnTo>
                    <a:lnTo>
                      <a:pt x="36" y="1407"/>
                    </a:lnTo>
                    <a:lnTo>
                      <a:pt x="32" y="1411"/>
                    </a:lnTo>
                    <a:lnTo>
                      <a:pt x="24" y="1411"/>
                    </a:lnTo>
                    <a:lnTo>
                      <a:pt x="20" y="1415"/>
                    </a:lnTo>
                    <a:lnTo>
                      <a:pt x="16" y="1415"/>
                    </a:lnTo>
                    <a:lnTo>
                      <a:pt x="8" y="1419"/>
                    </a:lnTo>
                    <a:lnTo>
                      <a:pt x="4" y="1419"/>
                    </a:lnTo>
                    <a:lnTo>
                      <a:pt x="0" y="1423"/>
                    </a:lnTo>
                    <a:close/>
                    <a:moveTo>
                      <a:pt x="0" y="649"/>
                    </a:moveTo>
                    <a:lnTo>
                      <a:pt x="0" y="0"/>
                    </a:lnTo>
                    <a:lnTo>
                      <a:pt x="40" y="41"/>
                    </a:lnTo>
                    <a:lnTo>
                      <a:pt x="40" y="689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6AB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62" name="Freeform 56"/>
              <p:cNvSpPr>
                <a:spLocks noEditPoints="1"/>
              </p:cNvSpPr>
              <p:nvPr/>
            </p:nvSpPr>
            <p:spPr bwMode="auto">
              <a:xfrm>
                <a:off x="4321" y="10192"/>
                <a:ext cx="44" cy="1366"/>
              </a:xfrm>
              <a:custGeom>
                <a:avLst/>
                <a:gdLst>
                  <a:gd name="T0" fmla="*/ 0 w 44"/>
                  <a:gd name="T1" fmla="*/ 1366 h 1366"/>
                  <a:gd name="T2" fmla="*/ 0 w 44"/>
                  <a:gd name="T3" fmla="*/ 765 h 1366"/>
                  <a:gd name="T4" fmla="*/ 8 w 44"/>
                  <a:gd name="T5" fmla="*/ 757 h 1366"/>
                  <a:gd name="T6" fmla="*/ 12 w 44"/>
                  <a:gd name="T7" fmla="*/ 753 h 1366"/>
                  <a:gd name="T8" fmla="*/ 20 w 44"/>
                  <a:gd name="T9" fmla="*/ 745 h 1366"/>
                  <a:gd name="T10" fmla="*/ 24 w 44"/>
                  <a:gd name="T11" fmla="*/ 741 h 1366"/>
                  <a:gd name="T12" fmla="*/ 28 w 44"/>
                  <a:gd name="T13" fmla="*/ 733 h 1366"/>
                  <a:gd name="T14" fmla="*/ 36 w 44"/>
                  <a:gd name="T15" fmla="*/ 725 h 1366"/>
                  <a:gd name="T16" fmla="*/ 40 w 44"/>
                  <a:gd name="T17" fmla="*/ 721 h 1366"/>
                  <a:gd name="T18" fmla="*/ 44 w 44"/>
                  <a:gd name="T19" fmla="*/ 713 h 1366"/>
                  <a:gd name="T20" fmla="*/ 44 w 44"/>
                  <a:gd name="T21" fmla="*/ 1345 h 1366"/>
                  <a:gd name="T22" fmla="*/ 40 w 44"/>
                  <a:gd name="T23" fmla="*/ 1345 h 1366"/>
                  <a:gd name="T24" fmla="*/ 32 w 44"/>
                  <a:gd name="T25" fmla="*/ 1349 h 1366"/>
                  <a:gd name="T26" fmla="*/ 28 w 44"/>
                  <a:gd name="T27" fmla="*/ 1353 h 1366"/>
                  <a:gd name="T28" fmla="*/ 24 w 44"/>
                  <a:gd name="T29" fmla="*/ 1353 h 1366"/>
                  <a:gd name="T30" fmla="*/ 16 w 44"/>
                  <a:gd name="T31" fmla="*/ 1358 h 1366"/>
                  <a:gd name="T32" fmla="*/ 12 w 44"/>
                  <a:gd name="T33" fmla="*/ 1358 h 1366"/>
                  <a:gd name="T34" fmla="*/ 8 w 44"/>
                  <a:gd name="T35" fmla="*/ 1362 h 1366"/>
                  <a:gd name="T36" fmla="*/ 0 w 44"/>
                  <a:gd name="T37" fmla="*/ 1366 h 1366"/>
                  <a:gd name="T38" fmla="*/ 0 w 44"/>
                  <a:gd name="T39" fmla="*/ 648 h 1366"/>
                  <a:gd name="T40" fmla="*/ 0 w 44"/>
                  <a:gd name="T41" fmla="*/ 0 h 1366"/>
                  <a:gd name="T42" fmla="*/ 44 w 44"/>
                  <a:gd name="T43" fmla="*/ 40 h 1366"/>
                  <a:gd name="T44" fmla="*/ 44 w 44"/>
                  <a:gd name="T45" fmla="*/ 689 h 1366"/>
                  <a:gd name="T46" fmla="*/ 0 w 44"/>
                  <a:gd name="T47" fmla="*/ 648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1366">
                    <a:moveTo>
                      <a:pt x="0" y="1366"/>
                    </a:moveTo>
                    <a:lnTo>
                      <a:pt x="0" y="765"/>
                    </a:lnTo>
                    <a:lnTo>
                      <a:pt x="8" y="757"/>
                    </a:lnTo>
                    <a:lnTo>
                      <a:pt x="12" y="753"/>
                    </a:lnTo>
                    <a:lnTo>
                      <a:pt x="20" y="745"/>
                    </a:lnTo>
                    <a:lnTo>
                      <a:pt x="24" y="741"/>
                    </a:lnTo>
                    <a:lnTo>
                      <a:pt x="28" y="733"/>
                    </a:lnTo>
                    <a:lnTo>
                      <a:pt x="36" y="725"/>
                    </a:lnTo>
                    <a:lnTo>
                      <a:pt x="40" y="721"/>
                    </a:lnTo>
                    <a:lnTo>
                      <a:pt x="44" y="713"/>
                    </a:lnTo>
                    <a:lnTo>
                      <a:pt x="44" y="1345"/>
                    </a:lnTo>
                    <a:lnTo>
                      <a:pt x="40" y="1345"/>
                    </a:lnTo>
                    <a:lnTo>
                      <a:pt x="32" y="1349"/>
                    </a:lnTo>
                    <a:lnTo>
                      <a:pt x="28" y="1353"/>
                    </a:lnTo>
                    <a:lnTo>
                      <a:pt x="24" y="1353"/>
                    </a:lnTo>
                    <a:lnTo>
                      <a:pt x="16" y="1358"/>
                    </a:lnTo>
                    <a:lnTo>
                      <a:pt x="12" y="1358"/>
                    </a:lnTo>
                    <a:lnTo>
                      <a:pt x="8" y="1362"/>
                    </a:lnTo>
                    <a:lnTo>
                      <a:pt x="0" y="1366"/>
                    </a:lnTo>
                    <a:close/>
                    <a:moveTo>
                      <a:pt x="0" y="648"/>
                    </a:moveTo>
                    <a:lnTo>
                      <a:pt x="0" y="0"/>
                    </a:lnTo>
                    <a:lnTo>
                      <a:pt x="44" y="40"/>
                    </a:lnTo>
                    <a:lnTo>
                      <a:pt x="44" y="689"/>
                    </a:lnTo>
                    <a:lnTo>
                      <a:pt x="0" y="648"/>
                    </a:lnTo>
                    <a:close/>
                  </a:path>
                </a:pathLst>
              </a:custGeom>
              <a:solidFill>
                <a:srgbClr val="6DB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63" name="Freeform 57"/>
              <p:cNvSpPr>
                <a:spLocks/>
              </p:cNvSpPr>
              <p:nvPr/>
            </p:nvSpPr>
            <p:spPr bwMode="auto">
              <a:xfrm>
                <a:off x="4365" y="10232"/>
                <a:ext cx="44" cy="1305"/>
              </a:xfrm>
              <a:custGeom>
                <a:avLst/>
                <a:gdLst>
                  <a:gd name="T0" fmla="*/ 0 w 44"/>
                  <a:gd name="T1" fmla="*/ 1305 h 1305"/>
                  <a:gd name="T2" fmla="*/ 0 w 44"/>
                  <a:gd name="T3" fmla="*/ 673 h 1305"/>
                  <a:gd name="T4" fmla="*/ 0 w 44"/>
                  <a:gd name="T5" fmla="*/ 673 h 1305"/>
                  <a:gd name="T6" fmla="*/ 4 w 44"/>
                  <a:gd name="T7" fmla="*/ 669 h 1305"/>
                  <a:gd name="T8" fmla="*/ 4 w 44"/>
                  <a:gd name="T9" fmla="*/ 669 h 1305"/>
                  <a:gd name="T10" fmla="*/ 4 w 44"/>
                  <a:gd name="T11" fmla="*/ 665 h 1305"/>
                  <a:gd name="T12" fmla="*/ 8 w 44"/>
                  <a:gd name="T13" fmla="*/ 665 h 1305"/>
                  <a:gd name="T14" fmla="*/ 8 w 44"/>
                  <a:gd name="T15" fmla="*/ 661 h 1305"/>
                  <a:gd name="T16" fmla="*/ 8 w 44"/>
                  <a:gd name="T17" fmla="*/ 661 h 1305"/>
                  <a:gd name="T18" fmla="*/ 12 w 44"/>
                  <a:gd name="T19" fmla="*/ 661 h 1305"/>
                  <a:gd name="T20" fmla="*/ 0 w 44"/>
                  <a:gd name="T21" fmla="*/ 649 h 1305"/>
                  <a:gd name="T22" fmla="*/ 0 w 44"/>
                  <a:gd name="T23" fmla="*/ 0 h 1305"/>
                  <a:gd name="T24" fmla="*/ 44 w 44"/>
                  <a:gd name="T25" fmla="*/ 40 h 1305"/>
                  <a:gd name="T26" fmla="*/ 44 w 44"/>
                  <a:gd name="T27" fmla="*/ 1281 h 1305"/>
                  <a:gd name="T28" fmla="*/ 36 w 44"/>
                  <a:gd name="T29" fmla="*/ 1285 h 1305"/>
                  <a:gd name="T30" fmla="*/ 32 w 44"/>
                  <a:gd name="T31" fmla="*/ 1289 h 1305"/>
                  <a:gd name="T32" fmla="*/ 28 w 44"/>
                  <a:gd name="T33" fmla="*/ 1293 h 1305"/>
                  <a:gd name="T34" fmla="*/ 20 w 44"/>
                  <a:gd name="T35" fmla="*/ 1293 h 1305"/>
                  <a:gd name="T36" fmla="*/ 16 w 44"/>
                  <a:gd name="T37" fmla="*/ 1297 h 1305"/>
                  <a:gd name="T38" fmla="*/ 12 w 44"/>
                  <a:gd name="T39" fmla="*/ 1301 h 1305"/>
                  <a:gd name="T40" fmla="*/ 4 w 44"/>
                  <a:gd name="T41" fmla="*/ 1301 h 1305"/>
                  <a:gd name="T42" fmla="*/ 0 w 44"/>
                  <a:gd name="T43" fmla="*/ 1305 h 1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1305">
                    <a:moveTo>
                      <a:pt x="0" y="1305"/>
                    </a:moveTo>
                    <a:lnTo>
                      <a:pt x="0" y="673"/>
                    </a:lnTo>
                    <a:lnTo>
                      <a:pt x="0" y="673"/>
                    </a:lnTo>
                    <a:lnTo>
                      <a:pt x="4" y="669"/>
                    </a:lnTo>
                    <a:lnTo>
                      <a:pt x="4" y="669"/>
                    </a:lnTo>
                    <a:lnTo>
                      <a:pt x="4" y="665"/>
                    </a:lnTo>
                    <a:lnTo>
                      <a:pt x="8" y="665"/>
                    </a:lnTo>
                    <a:lnTo>
                      <a:pt x="8" y="661"/>
                    </a:lnTo>
                    <a:lnTo>
                      <a:pt x="8" y="661"/>
                    </a:lnTo>
                    <a:lnTo>
                      <a:pt x="12" y="661"/>
                    </a:lnTo>
                    <a:lnTo>
                      <a:pt x="0" y="649"/>
                    </a:lnTo>
                    <a:lnTo>
                      <a:pt x="0" y="0"/>
                    </a:lnTo>
                    <a:lnTo>
                      <a:pt x="44" y="40"/>
                    </a:lnTo>
                    <a:lnTo>
                      <a:pt x="44" y="1281"/>
                    </a:lnTo>
                    <a:lnTo>
                      <a:pt x="36" y="1285"/>
                    </a:lnTo>
                    <a:lnTo>
                      <a:pt x="32" y="1289"/>
                    </a:lnTo>
                    <a:lnTo>
                      <a:pt x="28" y="1293"/>
                    </a:lnTo>
                    <a:lnTo>
                      <a:pt x="20" y="1293"/>
                    </a:lnTo>
                    <a:lnTo>
                      <a:pt x="16" y="1297"/>
                    </a:lnTo>
                    <a:lnTo>
                      <a:pt x="12" y="1301"/>
                    </a:lnTo>
                    <a:lnTo>
                      <a:pt x="4" y="1301"/>
                    </a:lnTo>
                    <a:lnTo>
                      <a:pt x="0" y="1305"/>
                    </a:lnTo>
                    <a:close/>
                  </a:path>
                </a:pathLst>
              </a:custGeom>
              <a:solidFill>
                <a:srgbClr val="70B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64" name="Freeform 58"/>
              <p:cNvSpPr>
                <a:spLocks/>
              </p:cNvSpPr>
              <p:nvPr/>
            </p:nvSpPr>
            <p:spPr bwMode="auto">
              <a:xfrm>
                <a:off x="4409" y="10272"/>
                <a:ext cx="41" cy="1241"/>
              </a:xfrm>
              <a:custGeom>
                <a:avLst/>
                <a:gdLst>
                  <a:gd name="T0" fmla="*/ 0 w 41"/>
                  <a:gd name="T1" fmla="*/ 1241 h 1241"/>
                  <a:gd name="T2" fmla="*/ 0 w 41"/>
                  <a:gd name="T3" fmla="*/ 0 h 1241"/>
                  <a:gd name="T4" fmla="*/ 41 w 41"/>
                  <a:gd name="T5" fmla="*/ 41 h 1241"/>
                  <a:gd name="T6" fmla="*/ 41 w 41"/>
                  <a:gd name="T7" fmla="*/ 1221 h 1241"/>
                  <a:gd name="T8" fmla="*/ 37 w 41"/>
                  <a:gd name="T9" fmla="*/ 1221 h 1241"/>
                  <a:gd name="T10" fmla="*/ 33 w 41"/>
                  <a:gd name="T11" fmla="*/ 1225 h 1241"/>
                  <a:gd name="T12" fmla="*/ 25 w 41"/>
                  <a:gd name="T13" fmla="*/ 1229 h 1241"/>
                  <a:gd name="T14" fmla="*/ 21 w 41"/>
                  <a:gd name="T15" fmla="*/ 1233 h 1241"/>
                  <a:gd name="T16" fmla="*/ 17 w 41"/>
                  <a:gd name="T17" fmla="*/ 1233 h 1241"/>
                  <a:gd name="T18" fmla="*/ 9 w 41"/>
                  <a:gd name="T19" fmla="*/ 1237 h 1241"/>
                  <a:gd name="T20" fmla="*/ 5 w 41"/>
                  <a:gd name="T21" fmla="*/ 1241 h 1241"/>
                  <a:gd name="T22" fmla="*/ 0 w 41"/>
                  <a:gd name="T23" fmla="*/ 124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241">
                    <a:moveTo>
                      <a:pt x="0" y="1241"/>
                    </a:moveTo>
                    <a:lnTo>
                      <a:pt x="0" y="0"/>
                    </a:lnTo>
                    <a:lnTo>
                      <a:pt x="41" y="41"/>
                    </a:lnTo>
                    <a:lnTo>
                      <a:pt x="41" y="1221"/>
                    </a:lnTo>
                    <a:lnTo>
                      <a:pt x="37" y="1221"/>
                    </a:lnTo>
                    <a:lnTo>
                      <a:pt x="33" y="1225"/>
                    </a:lnTo>
                    <a:lnTo>
                      <a:pt x="25" y="1229"/>
                    </a:lnTo>
                    <a:lnTo>
                      <a:pt x="21" y="1233"/>
                    </a:lnTo>
                    <a:lnTo>
                      <a:pt x="17" y="1233"/>
                    </a:lnTo>
                    <a:lnTo>
                      <a:pt x="9" y="1237"/>
                    </a:lnTo>
                    <a:lnTo>
                      <a:pt x="5" y="1241"/>
                    </a:lnTo>
                    <a:lnTo>
                      <a:pt x="0" y="1241"/>
                    </a:lnTo>
                    <a:close/>
                  </a:path>
                </a:pathLst>
              </a:custGeom>
              <a:solidFill>
                <a:srgbClr val="73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65" name="Freeform 59"/>
              <p:cNvSpPr>
                <a:spLocks/>
              </p:cNvSpPr>
              <p:nvPr/>
            </p:nvSpPr>
            <p:spPr bwMode="auto">
              <a:xfrm>
                <a:off x="4450" y="10313"/>
                <a:ext cx="44" cy="1180"/>
              </a:xfrm>
              <a:custGeom>
                <a:avLst/>
                <a:gdLst>
                  <a:gd name="T0" fmla="*/ 0 w 44"/>
                  <a:gd name="T1" fmla="*/ 1180 h 1180"/>
                  <a:gd name="T2" fmla="*/ 0 w 44"/>
                  <a:gd name="T3" fmla="*/ 0 h 1180"/>
                  <a:gd name="T4" fmla="*/ 44 w 44"/>
                  <a:gd name="T5" fmla="*/ 40 h 1180"/>
                  <a:gd name="T6" fmla="*/ 44 w 44"/>
                  <a:gd name="T7" fmla="*/ 1152 h 1180"/>
                  <a:gd name="T8" fmla="*/ 40 w 44"/>
                  <a:gd name="T9" fmla="*/ 1156 h 1180"/>
                  <a:gd name="T10" fmla="*/ 32 w 44"/>
                  <a:gd name="T11" fmla="*/ 1160 h 1180"/>
                  <a:gd name="T12" fmla="*/ 28 w 44"/>
                  <a:gd name="T13" fmla="*/ 1160 h 1180"/>
                  <a:gd name="T14" fmla="*/ 24 w 44"/>
                  <a:gd name="T15" fmla="*/ 1164 h 1180"/>
                  <a:gd name="T16" fmla="*/ 16 w 44"/>
                  <a:gd name="T17" fmla="*/ 1168 h 1180"/>
                  <a:gd name="T18" fmla="*/ 12 w 44"/>
                  <a:gd name="T19" fmla="*/ 1172 h 1180"/>
                  <a:gd name="T20" fmla="*/ 8 w 44"/>
                  <a:gd name="T21" fmla="*/ 1176 h 1180"/>
                  <a:gd name="T22" fmla="*/ 0 w 44"/>
                  <a:gd name="T23" fmla="*/ 118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1180">
                    <a:moveTo>
                      <a:pt x="0" y="1180"/>
                    </a:moveTo>
                    <a:lnTo>
                      <a:pt x="0" y="0"/>
                    </a:lnTo>
                    <a:lnTo>
                      <a:pt x="44" y="40"/>
                    </a:lnTo>
                    <a:lnTo>
                      <a:pt x="44" y="1152"/>
                    </a:lnTo>
                    <a:lnTo>
                      <a:pt x="40" y="1156"/>
                    </a:lnTo>
                    <a:lnTo>
                      <a:pt x="32" y="1160"/>
                    </a:lnTo>
                    <a:lnTo>
                      <a:pt x="28" y="1160"/>
                    </a:lnTo>
                    <a:lnTo>
                      <a:pt x="24" y="1164"/>
                    </a:lnTo>
                    <a:lnTo>
                      <a:pt x="16" y="1168"/>
                    </a:lnTo>
                    <a:lnTo>
                      <a:pt x="12" y="1172"/>
                    </a:lnTo>
                    <a:lnTo>
                      <a:pt x="8" y="1176"/>
                    </a:lnTo>
                    <a:lnTo>
                      <a:pt x="0" y="1180"/>
                    </a:lnTo>
                    <a:close/>
                  </a:path>
                </a:pathLst>
              </a:custGeom>
              <a:solidFill>
                <a:srgbClr val="76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66" name="Freeform 60"/>
              <p:cNvSpPr>
                <a:spLocks/>
              </p:cNvSpPr>
              <p:nvPr/>
            </p:nvSpPr>
            <p:spPr bwMode="auto">
              <a:xfrm>
                <a:off x="4494" y="10353"/>
                <a:ext cx="44" cy="1112"/>
              </a:xfrm>
              <a:custGeom>
                <a:avLst/>
                <a:gdLst>
                  <a:gd name="T0" fmla="*/ 0 w 44"/>
                  <a:gd name="T1" fmla="*/ 1112 h 1112"/>
                  <a:gd name="T2" fmla="*/ 0 w 44"/>
                  <a:gd name="T3" fmla="*/ 0 h 1112"/>
                  <a:gd name="T4" fmla="*/ 44 w 44"/>
                  <a:gd name="T5" fmla="*/ 40 h 1112"/>
                  <a:gd name="T6" fmla="*/ 44 w 44"/>
                  <a:gd name="T7" fmla="*/ 1084 h 1112"/>
                  <a:gd name="T8" fmla="*/ 36 w 44"/>
                  <a:gd name="T9" fmla="*/ 1088 h 1112"/>
                  <a:gd name="T10" fmla="*/ 32 w 44"/>
                  <a:gd name="T11" fmla="*/ 1092 h 1112"/>
                  <a:gd name="T12" fmla="*/ 28 w 44"/>
                  <a:gd name="T13" fmla="*/ 1092 h 1112"/>
                  <a:gd name="T14" fmla="*/ 20 w 44"/>
                  <a:gd name="T15" fmla="*/ 1096 h 1112"/>
                  <a:gd name="T16" fmla="*/ 16 w 44"/>
                  <a:gd name="T17" fmla="*/ 1100 h 1112"/>
                  <a:gd name="T18" fmla="*/ 12 w 44"/>
                  <a:gd name="T19" fmla="*/ 1104 h 1112"/>
                  <a:gd name="T20" fmla="*/ 4 w 44"/>
                  <a:gd name="T21" fmla="*/ 1108 h 1112"/>
                  <a:gd name="T22" fmla="*/ 0 w 44"/>
                  <a:gd name="T23" fmla="*/ 1112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1112">
                    <a:moveTo>
                      <a:pt x="0" y="1112"/>
                    </a:moveTo>
                    <a:lnTo>
                      <a:pt x="0" y="0"/>
                    </a:lnTo>
                    <a:lnTo>
                      <a:pt x="44" y="40"/>
                    </a:lnTo>
                    <a:lnTo>
                      <a:pt x="44" y="1084"/>
                    </a:lnTo>
                    <a:lnTo>
                      <a:pt x="36" y="1088"/>
                    </a:lnTo>
                    <a:lnTo>
                      <a:pt x="32" y="1092"/>
                    </a:lnTo>
                    <a:lnTo>
                      <a:pt x="28" y="1092"/>
                    </a:lnTo>
                    <a:lnTo>
                      <a:pt x="20" y="1096"/>
                    </a:lnTo>
                    <a:lnTo>
                      <a:pt x="16" y="1100"/>
                    </a:lnTo>
                    <a:lnTo>
                      <a:pt x="12" y="1104"/>
                    </a:lnTo>
                    <a:lnTo>
                      <a:pt x="4" y="1108"/>
                    </a:lnTo>
                    <a:lnTo>
                      <a:pt x="0" y="1112"/>
                    </a:lnTo>
                    <a:close/>
                  </a:path>
                </a:pathLst>
              </a:custGeom>
              <a:solidFill>
                <a:srgbClr val="79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67" name="Freeform 61"/>
              <p:cNvSpPr>
                <a:spLocks/>
              </p:cNvSpPr>
              <p:nvPr/>
            </p:nvSpPr>
            <p:spPr bwMode="auto">
              <a:xfrm>
                <a:off x="4538" y="10393"/>
                <a:ext cx="41" cy="1044"/>
              </a:xfrm>
              <a:custGeom>
                <a:avLst/>
                <a:gdLst>
                  <a:gd name="T0" fmla="*/ 0 w 41"/>
                  <a:gd name="T1" fmla="*/ 1044 h 1044"/>
                  <a:gd name="T2" fmla="*/ 0 w 41"/>
                  <a:gd name="T3" fmla="*/ 0 h 1044"/>
                  <a:gd name="T4" fmla="*/ 41 w 41"/>
                  <a:gd name="T5" fmla="*/ 40 h 1044"/>
                  <a:gd name="T6" fmla="*/ 41 w 41"/>
                  <a:gd name="T7" fmla="*/ 1011 h 1044"/>
                  <a:gd name="T8" fmla="*/ 37 w 41"/>
                  <a:gd name="T9" fmla="*/ 1016 h 1044"/>
                  <a:gd name="T10" fmla="*/ 33 w 41"/>
                  <a:gd name="T11" fmla="*/ 1020 h 1044"/>
                  <a:gd name="T12" fmla="*/ 25 w 41"/>
                  <a:gd name="T13" fmla="*/ 1024 h 1044"/>
                  <a:gd name="T14" fmla="*/ 21 w 41"/>
                  <a:gd name="T15" fmla="*/ 1028 h 1044"/>
                  <a:gd name="T16" fmla="*/ 17 w 41"/>
                  <a:gd name="T17" fmla="*/ 1032 h 1044"/>
                  <a:gd name="T18" fmla="*/ 9 w 41"/>
                  <a:gd name="T19" fmla="*/ 1036 h 1044"/>
                  <a:gd name="T20" fmla="*/ 4 w 41"/>
                  <a:gd name="T21" fmla="*/ 1040 h 1044"/>
                  <a:gd name="T22" fmla="*/ 0 w 41"/>
                  <a:gd name="T23" fmla="*/ 104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044">
                    <a:moveTo>
                      <a:pt x="0" y="1044"/>
                    </a:moveTo>
                    <a:lnTo>
                      <a:pt x="0" y="0"/>
                    </a:lnTo>
                    <a:lnTo>
                      <a:pt x="41" y="40"/>
                    </a:lnTo>
                    <a:lnTo>
                      <a:pt x="41" y="1011"/>
                    </a:lnTo>
                    <a:lnTo>
                      <a:pt x="37" y="1016"/>
                    </a:lnTo>
                    <a:lnTo>
                      <a:pt x="33" y="1020"/>
                    </a:lnTo>
                    <a:lnTo>
                      <a:pt x="25" y="1024"/>
                    </a:lnTo>
                    <a:lnTo>
                      <a:pt x="21" y="1028"/>
                    </a:lnTo>
                    <a:lnTo>
                      <a:pt x="17" y="1032"/>
                    </a:lnTo>
                    <a:lnTo>
                      <a:pt x="9" y="1036"/>
                    </a:lnTo>
                    <a:lnTo>
                      <a:pt x="4" y="1040"/>
                    </a:lnTo>
                    <a:lnTo>
                      <a:pt x="0" y="1044"/>
                    </a:lnTo>
                    <a:close/>
                  </a:path>
                </a:pathLst>
              </a:custGeom>
              <a:solidFill>
                <a:srgbClr val="7CD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68" name="Freeform 62"/>
              <p:cNvSpPr>
                <a:spLocks/>
              </p:cNvSpPr>
              <p:nvPr/>
            </p:nvSpPr>
            <p:spPr bwMode="auto">
              <a:xfrm>
                <a:off x="4579" y="10433"/>
                <a:ext cx="44" cy="971"/>
              </a:xfrm>
              <a:custGeom>
                <a:avLst/>
                <a:gdLst>
                  <a:gd name="T0" fmla="*/ 0 w 44"/>
                  <a:gd name="T1" fmla="*/ 971 h 971"/>
                  <a:gd name="T2" fmla="*/ 0 w 44"/>
                  <a:gd name="T3" fmla="*/ 0 h 971"/>
                  <a:gd name="T4" fmla="*/ 44 w 44"/>
                  <a:gd name="T5" fmla="*/ 41 h 971"/>
                  <a:gd name="T6" fmla="*/ 44 w 44"/>
                  <a:gd name="T7" fmla="*/ 935 h 971"/>
                  <a:gd name="T8" fmla="*/ 40 w 44"/>
                  <a:gd name="T9" fmla="*/ 939 h 971"/>
                  <a:gd name="T10" fmla="*/ 32 w 44"/>
                  <a:gd name="T11" fmla="*/ 943 h 971"/>
                  <a:gd name="T12" fmla="*/ 28 w 44"/>
                  <a:gd name="T13" fmla="*/ 947 h 971"/>
                  <a:gd name="T14" fmla="*/ 24 w 44"/>
                  <a:gd name="T15" fmla="*/ 951 h 971"/>
                  <a:gd name="T16" fmla="*/ 16 w 44"/>
                  <a:gd name="T17" fmla="*/ 955 h 971"/>
                  <a:gd name="T18" fmla="*/ 12 w 44"/>
                  <a:gd name="T19" fmla="*/ 959 h 971"/>
                  <a:gd name="T20" fmla="*/ 8 w 44"/>
                  <a:gd name="T21" fmla="*/ 963 h 971"/>
                  <a:gd name="T22" fmla="*/ 0 w 44"/>
                  <a:gd name="T23" fmla="*/ 971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971">
                    <a:moveTo>
                      <a:pt x="0" y="971"/>
                    </a:moveTo>
                    <a:lnTo>
                      <a:pt x="0" y="0"/>
                    </a:lnTo>
                    <a:lnTo>
                      <a:pt x="44" y="41"/>
                    </a:lnTo>
                    <a:lnTo>
                      <a:pt x="44" y="935"/>
                    </a:lnTo>
                    <a:lnTo>
                      <a:pt x="40" y="939"/>
                    </a:lnTo>
                    <a:lnTo>
                      <a:pt x="32" y="943"/>
                    </a:lnTo>
                    <a:lnTo>
                      <a:pt x="28" y="947"/>
                    </a:lnTo>
                    <a:lnTo>
                      <a:pt x="24" y="951"/>
                    </a:lnTo>
                    <a:lnTo>
                      <a:pt x="16" y="955"/>
                    </a:lnTo>
                    <a:lnTo>
                      <a:pt x="12" y="959"/>
                    </a:lnTo>
                    <a:lnTo>
                      <a:pt x="8" y="963"/>
                    </a:lnTo>
                    <a:lnTo>
                      <a:pt x="0" y="971"/>
                    </a:lnTo>
                    <a:close/>
                  </a:path>
                </a:pathLst>
              </a:custGeom>
              <a:solidFill>
                <a:srgbClr val="80D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69" name="Freeform 63"/>
              <p:cNvSpPr>
                <a:spLocks/>
              </p:cNvSpPr>
              <p:nvPr/>
            </p:nvSpPr>
            <p:spPr bwMode="auto">
              <a:xfrm>
                <a:off x="4623" y="10474"/>
                <a:ext cx="44" cy="894"/>
              </a:xfrm>
              <a:custGeom>
                <a:avLst/>
                <a:gdLst>
                  <a:gd name="T0" fmla="*/ 0 w 44"/>
                  <a:gd name="T1" fmla="*/ 894 h 894"/>
                  <a:gd name="T2" fmla="*/ 0 w 44"/>
                  <a:gd name="T3" fmla="*/ 0 h 894"/>
                  <a:gd name="T4" fmla="*/ 44 w 44"/>
                  <a:gd name="T5" fmla="*/ 40 h 894"/>
                  <a:gd name="T6" fmla="*/ 44 w 44"/>
                  <a:gd name="T7" fmla="*/ 854 h 894"/>
                  <a:gd name="T8" fmla="*/ 36 w 44"/>
                  <a:gd name="T9" fmla="*/ 858 h 894"/>
                  <a:gd name="T10" fmla="*/ 32 w 44"/>
                  <a:gd name="T11" fmla="*/ 862 h 894"/>
                  <a:gd name="T12" fmla="*/ 28 w 44"/>
                  <a:gd name="T13" fmla="*/ 870 h 894"/>
                  <a:gd name="T14" fmla="*/ 20 w 44"/>
                  <a:gd name="T15" fmla="*/ 874 h 894"/>
                  <a:gd name="T16" fmla="*/ 16 w 44"/>
                  <a:gd name="T17" fmla="*/ 878 h 894"/>
                  <a:gd name="T18" fmla="*/ 12 w 44"/>
                  <a:gd name="T19" fmla="*/ 882 h 894"/>
                  <a:gd name="T20" fmla="*/ 4 w 44"/>
                  <a:gd name="T21" fmla="*/ 886 h 894"/>
                  <a:gd name="T22" fmla="*/ 0 w 44"/>
                  <a:gd name="T23" fmla="*/ 894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894">
                    <a:moveTo>
                      <a:pt x="0" y="894"/>
                    </a:moveTo>
                    <a:lnTo>
                      <a:pt x="0" y="0"/>
                    </a:lnTo>
                    <a:lnTo>
                      <a:pt x="44" y="40"/>
                    </a:lnTo>
                    <a:lnTo>
                      <a:pt x="44" y="854"/>
                    </a:lnTo>
                    <a:lnTo>
                      <a:pt x="36" y="858"/>
                    </a:lnTo>
                    <a:lnTo>
                      <a:pt x="32" y="862"/>
                    </a:lnTo>
                    <a:lnTo>
                      <a:pt x="28" y="870"/>
                    </a:lnTo>
                    <a:lnTo>
                      <a:pt x="20" y="874"/>
                    </a:lnTo>
                    <a:lnTo>
                      <a:pt x="16" y="878"/>
                    </a:lnTo>
                    <a:lnTo>
                      <a:pt x="12" y="882"/>
                    </a:lnTo>
                    <a:lnTo>
                      <a:pt x="4" y="886"/>
                    </a:lnTo>
                    <a:lnTo>
                      <a:pt x="0" y="894"/>
                    </a:lnTo>
                    <a:close/>
                  </a:path>
                </a:pathLst>
              </a:custGeom>
              <a:solidFill>
                <a:srgbClr val="83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70" name="Freeform 64"/>
              <p:cNvSpPr>
                <a:spLocks/>
              </p:cNvSpPr>
              <p:nvPr/>
            </p:nvSpPr>
            <p:spPr bwMode="auto">
              <a:xfrm>
                <a:off x="4667" y="10514"/>
                <a:ext cx="41" cy="814"/>
              </a:xfrm>
              <a:custGeom>
                <a:avLst/>
                <a:gdLst>
                  <a:gd name="T0" fmla="*/ 0 w 41"/>
                  <a:gd name="T1" fmla="*/ 814 h 814"/>
                  <a:gd name="T2" fmla="*/ 0 w 41"/>
                  <a:gd name="T3" fmla="*/ 0 h 814"/>
                  <a:gd name="T4" fmla="*/ 41 w 41"/>
                  <a:gd name="T5" fmla="*/ 40 h 814"/>
                  <a:gd name="T6" fmla="*/ 41 w 41"/>
                  <a:gd name="T7" fmla="*/ 770 h 814"/>
                  <a:gd name="T8" fmla="*/ 37 w 41"/>
                  <a:gd name="T9" fmla="*/ 774 h 814"/>
                  <a:gd name="T10" fmla="*/ 33 w 41"/>
                  <a:gd name="T11" fmla="*/ 778 h 814"/>
                  <a:gd name="T12" fmla="*/ 25 w 41"/>
                  <a:gd name="T13" fmla="*/ 786 h 814"/>
                  <a:gd name="T14" fmla="*/ 21 w 41"/>
                  <a:gd name="T15" fmla="*/ 790 h 814"/>
                  <a:gd name="T16" fmla="*/ 17 w 41"/>
                  <a:gd name="T17" fmla="*/ 798 h 814"/>
                  <a:gd name="T18" fmla="*/ 8 w 41"/>
                  <a:gd name="T19" fmla="*/ 802 h 814"/>
                  <a:gd name="T20" fmla="*/ 4 w 41"/>
                  <a:gd name="T21" fmla="*/ 806 h 814"/>
                  <a:gd name="T22" fmla="*/ 0 w 41"/>
                  <a:gd name="T23" fmla="*/ 81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814">
                    <a:moveTo>
                      <a:pt x="0" y="814"/>
                    </a:moveTo>
                    <a:lnTo>
                      <a:pt x="0" y="0"/>
                    </a:lnTo>
                    <a:lnTo>
                      <a:pt x="41" y="40"/>
                    </a:lnTo>
                    <a:lnTo>
                      <a:pt x="41" y="770"/>
                    </a:lnTo>
                    <a:lnTo>
                      <a:pt x="37" y="774"/>
                    </a:lnTo>
                    <a:lnTo>
                      <a:pt x="33" y="778"/>
                    </a:lnTo>
                    <a:lnTo>
                      <a:pt x="25" y="786"/>
                    </a:lnTo>
                    <a:lnTo>
                      <a:pt x="21" y="790"/>
                    </a:lnTo>
                    <a:lnTo>
                      <a:pt x="17" y="798"/>
                    </a:lnTo>
                    <a:lnTo>
                      <a:pt x="8" y="802"/>
                    </a:lnTo>
                    <a:lnTo>
                      <a:pt x="4" y="806"/>
                    </a:lnTo>
                    <a:lnTo>
                      <a:pt x="0" y="814"/>
                    </a:lnTo>
                    <a:close/>
                  </a:path>
                </a:pathLst>
              </a:custGeom>
              <a:solidFill>
                <a:srgbClr val="86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71" name="Freeform 65"/>
              <p:cNvSpPr>
                <a:spLocks/>
              </p:cNvSpPr>
              <p:nvPr/>
            </p:nvSpPr>
            <p:spPr bwMode="auto">
              <a:xfrm>
                <a:off x="4708" y="10554"/>
                <a:ext cx="44" cy="730"/>
              </a:xfrm>
              <a:custGeom>
                <a:avLst/>
                <a:gdLst>
                  <a:gd name="T0" fmla="*/ 0 w 44"/>
                  <a:gd name="T1" fmla="*/ 730 h 730"/>
                  <a:gd name="T2" fmla="*/ 0 w 44"/>
                  <a:gd name="T3" fmla="*/ 0 h 730"/>
                  <a:gd name="T4" fmla="*/ 44 w 44"/>
                  <a:gd name="T5" fmla="*/ 41 h 730"/>
                  <a:gd name="T6" fmla="*/ 44 w 44"/>
                  <a:gd name="T7" fmla="*/ 677 h 730"/>
                  <a:gd name="T8" fmla="*/ 40 w 44"/>
                  <a:gd name="T9" fmla="*/ 685 h 730"/>
                  <a:gd name="T10" fmla="*/ 32 w 44"/>
                  <a:gd name="T11" fmla="*/ 689 h 730"/>
                  <a:gd name="T12" fmla="*/ 28 w 44"/>
                  <a:gd name="T13" fmla="*/ 697 h 730"/>
                  <a:gd name="T14" fmla="*/ 24 w 44"/>
                  <a:gd name="T15" fmla="*/ 705 h 730"/>
                  <a:gd name="T16" fmla="*/ 16 w 44"/>
                  <a:gd name="T17" fmla="*/ 709 h 730"/>
                  <a:gd name="T18" fmla="*/ 12 w 44"/>
                  <a:gd name="T19" fmla="*/ 718 h 730"/>
                  <a:gd name="T20" fmla="*/ 8 w 44"/>
                  <a:gd name="T21" fmla="*/ 722 h 730"/>
                  <a:gd name="T22" fmla="*/ 0 w 44"/>
                  <a:gd name="T23" fmla="*/ 73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730">
                    <a:moveTo>
                      <a:pt x="0" y="730"/>
                    </a:moveTo>
                    <a:lnTo>
                      <a:pt x="0" y="0"/>
                    </a:lnTo>
                    <a:lnTo>
                      <a:pt x="44" y="41"/>
                    </a:lnTo>
                    <a:lnTo>
                      <a:pt x="44" y="677"/>
                    </a:lnTo>
                    <a:lnTo>
                      <a:pt x="40" y="685"/>
                    </a:lnTo>
                    <a:lnTo>
                      <a:pt x="32" y="689"/>
                    </a:lnTo>
                    <a:lnTo>
                      <a:pt x="28" y="697"/>
                    </a:lnTo>
                    <a:lnTo>
                      <a:pt x="24" y="705"/>
                    </a:lnTo>
                    <a:lnTo>
                      <a:pt x="16" y="709"/>
                    </a:lnTo>
                    <a:lnTo>
                      <a:pt x="12" y="718"/>
                    </a:lnTo>
                    <a:lnTo>
                      <a:pt x="8" y="722"/>
                    </a:lnTo>
                    <a:lnTo>
                      <a:pt x="0" y="730"/>
                    </a:lnTo>
                    <a:close/>
                  </a:path>
                </a:pathLst>
              </a:custGeom>
              <a:solidFill>
                <a:srgbClr val="89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72" name="Freeform 66"/>
              <p:cNvSpPr>
                <a:spLocks/>
              </p:cNvSpPr>
              <p:nvPr/>
            </p:nvSpPr>
            <p:spPr bwMode="auto">
              <a:xfrm>
                <a:off x="4752" y="10595"/>
                <a:ext cx="44" cy="636"/>
              </a:xfrm>
              <a:custGeom>
                <a:avLst/>
                <a:gdLst>
                  <a:gd name="T0" fmla="*/ 0 w 44"/>
                  <a:gd name="T1" fmla="*/ 636 h 636"/>
                  <a:gd name="T2" fmla="*/ 0 w 44"/>
                  <a:gd name="T3" fmla="*/ 0 h 636"/>
                  <a:gd name="T4" fmla="*/ 44 w 44"/>
                  <a:gd name="T5" fmla="*/ 40 h 636"/>
                  <a:gd name="T6" fmla="*/ 44 w 44"/>
                  <a:gd name="T7" fmla="*/ 580 h 636"/>
                  <a:gd name="T8" fmla="*/ 36 w 44"/>
                  <a:gd name="T9" fmla="*/ 588 h 636"/>
                  <a:gd name="T10" fmla="*/ 32 w 44"/>
                  <a:gd name="T11" fmla="*/ 596 h 636"/>
                  <a:gd name="T12" fmla="*/ 28 w 44"/>
                  <a:gd name="T13" fmla="*/ 604 h 636"/>
                  <a:gd name="T14" fmla="*/ 24 w 44"/>
                  <a:gd name="T15" fmla="*/ 608 h 636"/>
                  <a:gd name="T16" fmla="*/ 16 w 44"/>
                  <a:gd name="T17" fmla="*/ 616 h 636"/>
                  <a:gd name="T18" fmla="*/ 12 w 44"/>
                  <a:gd name="T19" fmla="*/ 624 h 636"/>
                  <a:gd name="T20" fmla="*/ 4 w 44"/>
                  <a:gd name="T21" fmla="*/ 632 h 636"/>
                  <a:gd name="T22" fmla="*/ 0 w 44"/>
                  <a:gd name="T23" fmla="*/ 636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636">
                    <a:moveTo>
                      <a:pt x="0" y="636"/>
                    </a:moveTo>
                    <a:lnTo>
                      <a:pt x="0" y="0"/>
                    </a:lnTo>
                    <a:lnTo>
                      <a:pt x="44" y="40"/>
                    </a:lnTo>
                    <a:lnTo>
                      <a:pt x="44" y="580"/>
                    </a:lnTo>
                    <a:lnTo>
                      <a:pt x="36" y="588"/>
                    </a:lnTo>
                    <a:lnTo>
                      <a:pt x="32" y="596"/>
                    </a:lnTo>
                    <a:lnTo>
                      <a:pt x="28" y="604"/>
                    </a:lnTo>
                    <a:lnTo>
                      <a:pt x="24" y="608"/>
                    </a:lnTo>
                    <a:lnTo>
                      <a:pt x="16" y="616"/>
                    </a:lnTo>
                    <a:lnTo>
                      <a:pt x="12" y="624"/>
                    </a:lnTo>
                    <a:lnTo>
                      <a:pt x="4" y="632"/>
                    </a:lnTo>
                    <a:lnTo>
                      <a:pt x="0" y="636"/>
                    </a:lnTo>
                    <a:close/>
                  </a:path>
                </a:pathLst>
              </a:custGeom>
              <a:solidFill>
                <a:srgbClr val="8C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73" name="Freeform 67"/>
              <p:cNvSpPr>
                <a:spLocks/>
              </p:cNvSpPr>
              <p:nvPr/>
            </p:nvSpPr>
            <p:spPr bwMode="auto">
              <a:xfrm>
                <a:off x="4796" y="10635"/>
                <a:ext cx="41" cy="540"/>
              </a:xfrm>
              <a:custGeom>
                <a:avLst/>
                <a:gdLst>
                  <a:gd name="T0" fmla="*/ 0 w 41"/>
                  <a:gd name="T1" fmla="*/ 540 h 540"/>
                  <a:gd name="T2" fmla="*/ 0 w 41"/>
                  <a:gd name="T3" fmla="*/ 0 h 540"/>
                  <a:gd name="T4" fmla="*/ 41 w 41"/>
                  <a:gd name="T5" fmla="*/ 40 h 540"/>
                  <a:gd name="T6" fmla="*/ 41 w 41"/>
                  <a:gd name="T7" fmla="*/ 475 h 540"/>
                  <a:gd name="T8" fmla="*/ 37 w 41"/>
                  <a:gd name="T9" fmla="*/ 483 h 540"/>
                  <a:gd name="T10" fmla="*/ 33 w 41"/>
                  <a:gd name="T11" fmla="*/ 491 h 540"/>
                  <a:gd name="T12" fmla="*/ 29 w 41"/>
                  <a:gd name="T13" fmla="*/ 500 h 540"/>
                  <a:gd name="T14" fmla="*/ 21 w 41"/>
                  <a:gd name="T15" fmla="*/ 508 h 540"/>
                  <a:gd name="T16" fmla="*/ 16 w 41"/>
                  <a:gd name="T17" fmla="*/ 516 h 540"/>
                  <a:gd name="T18" fmla="*/ 12 w 41"/>
                  <a:gd name="T19" fmla="*/ 524 h 540"/>
                  <a:gd name="T20" fmla="*/ 4 w 41"/>
                  <a:gd name="T21" fmla="*/ 532 h 540"/>
                  <a:gd name="T22" fmla="*/ 0 w 41"/>
                  <a:gd name="T23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540">
                    <a:moveTo>
                      <a:pt x="0" y="540"/>
                    </a:moveTo>
                    <a:lnTo>
                      <a:pt x="0" y="0"/>
                    </a:lnTo>
                    <a:lnTo>
                      <a:pt x="41" y="40"/>
                    </a:lnTo>
                    <a:lnTo>
                      <a:pt x="41" y="475"/>
                    </a:lnTo>
                    <a:lnTo>
                      <a:pt x="37" y="483"/>
                    </a:lnTo>
                    <a:lnTo>
                      <a:pt x="33" y="491"/>
                    </a:lnTo>
                    <a:lnTo>
                      <a:pt x="29" y="500"/>
                    </a:lnTo>
                    <a:lnTo>
                      <a:pt x="21" y="508"/>
                    </a:lnTo>
                    <a:lnTo>
                      <a:pt x="16" y="516"/>
                    </a:lnTo>
                    <a:lnTo>
                      <a:pt x="12" y="524"/>
                    </a:lnTo>
                    <a:lnTo>
                      <a:pt x="4" y="532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8F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74" name="Freeform 68"/>
              <p:cNvSpPr>
                <a:spLocks/>
              </p:cNvSpPr>
              <p:nvPr/>
            </p:nvSpPr>
            <p:spPr bwMode="auto">
              <a:xfrm>
                <a:off x="4837" y="10675"/>
                <a:ext cx="44" cy="435"/>
              </a:xfrm>
              <a:custGeom>
                <a:avLst/>
                <a:gdLst>
                  <a:gd name="T0" fmla="*/ 0 w 44"/>
                  <a:gd name="T1" fmla="*/ 435 h 435"/>
                  <a:gd name="T2" fmla="*/ 0 w 44"/>
                  <a:gd name="T3" fmla="*/ 0 h 435"/>
                  <a:gd name="T4" fmla="*/ 44 w 44"/>
                  <a:gd name="T5" fmla="*/ 40 h 435"/>
                  <a:gd name="T6" fmla="*/ 44 w 44"/>
                  <a:gd name="T7" fmla="*/ 359 h 435"/>
                  <a:gd name="T8" fmla="*/ 40 w 44"/>
                  <a:gd name="T9" fmla="*/ 367 h 435"/>
                  <a:gd name="T10" fmla="*/ 36 w 44"/>
                  <a:gd name="T11" fmla="*/ 379 h 435"/>
                  <a:gd name="T12" fmla="*/ 28 w 44"/>
                  <a:gd name="T13" fmla="*/ 387 h 435"/>
                  <a:gd name="T14" fmla="*/ 24 w 44"/>
                  <a:gd name="T15" fmla="*/ 395 h 435"/>
                  <a:gd name="T16" fmla="*/ 20 w 44"/>
                  <a:gd name="T17" fmla="*/ 407 h 435"/>
                  <a:gd name="T18" fmla="*/ 12 w 44"/>
                  <a:gd name="T19" fmla="*/ 415 h 435"/>
                  <a:gd name="T20" fmla="*/ 8 w 44"/>
                  <a:gd name="T21" fmla="*/ 427 h 435"/>
                  <a:gd name="T22" fmla="*/ 0 w 44"/>
                  <a:gd name="T23" fmla="*/ 435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435">
                    <a:moveTo>
                      <a:pt x="0" y="435"/>
                    </a:moveTo>
                    <a:lnTo>
                      <a:pt x="0" y="0"/>
                    </a:lnTo>
                    <a:lnTo>
                      <a:pt x="44" y="40"/>
                    </a:lnTo>
                    <a:lnTo>
                      <a:pt x="44" y="359"/>
                    </a:lnTo>
                    <a:lnTo>
                      <a:pt x="40" y="367"/>
                    </a:lnTo>
                    <a:lnTo>
                      <a:pt x="36" y="379"/>
                    </a:lnTo>
                    <a:lnTo>
                      <a:pt x="28" y="387"/>
                    </a:lnTo>
                    <a:lnTo>
                      <a:pt x="24" y="395"/>
                    </a:lnTo>
                    <a:lnTo>
                      <a:pt x="20" y="407"/>
                    </a:lnTo>
                    <a:lnTo>
                      <a:pt x="12" y="415"/>
                    </a:lnTo>
                    <a:lnTo>
                      <a:pt x="8" y="427"/>
                    </a:lnTo>
                    <a:lnTo>
                      <a:pt x="0" y="435"/>
                    </a:lnTo>
                    <a:close/>
                  </a:path>
                </a:pathLst>
              </a:custGeom>
              <a:solidFill>
                <a:srgbClr val="92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75" name="Freeform 69"/>
              <p:cNvSpPr>
                <a:spLocks/>
              </p:cNvSpPr>
              <p:nvPr/>
            </p:nvSpPr>
            <p:spPr bwMode="auto">
              <a:xfrm>
                <a:off x="4881" y="10715"/>
                <a:ext cx="44" cy="319"/>
              </a:xfrm>
              <a:custGeom>
                <a:avLst/>
                <a:gdLst>
                  <a:gd name="T0" fmla="*/ 0 w 44"/>
                  <a:gd name="T1" fmla="*/ 319 h 319"/>
                  <a:gd name="T2" fmla="*/ 0 w 44"/>
                  <a:gd name="T3" fmla="*/ 0 h 319"/>
                  <a:gd name="T4" fmla="*/ 44 w 44"/>
                  <a:gd name="T5" fmla="*/ 41 h 319"/>
                  <a:gd name="T6" fmla="*/ 44 w 44"/>
                  <a:gd name="T7" fmla="*/ 218 h 319"/>
                  <a:gd name="T8" fmla="*/ 40 w 44"/>
                  <a:gd name="T9" fmla="*/ 230 h 319"/>
                  <a:gd name="T10" fmla="*/ 32 w 44"/>
                  <a:gd name="T11" fmla="*/ 246 h 319"/>
                  <a:gd name="T12" fmla="*/ 28 w 44"/>
                  <a:gd name="T13" fmla="*/ 258 h 319"/>
                  <a:gd name="T14" fmla="*/ 24 w 44"/>
                  <a:gd name="T15" fmla="*/ 270 h 319"/>
                  <a:gd name="T16" fmla="*/ 16 w 44"/>
                  <a:gd name="T17" fmla="*/ 283 h 319"/>
                  <a:gd name="T18" fmla="*/ 12 w 44"/>
                  <a:gd name="T19" fmla="*/ 295 h 319"/>
                  <a:gd name="T20" fmla="*/ 8 w 44"/>
                  <a:gd name="T21" fmla="*/ 307 h 319"/>
                  <a:gd name="T22" fmla="*/ 0 w 44"/>
                  <a:gd name="T23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319">
                    <a:moveTo>
                      <a:pt x="0" y="319"/>
                    </a:moveTo>
                    <a:lnTo>
                      <a:pt x="0" y="0"/>
                    </a:lnTo>
                    <a:lnTo>
                      <a:pt x="44" y="41"/>
                    </a:lnTo>
                    <a:lnTo>
                      <a:pt x="44" y="218"/>
                    </a:lnTo>
                    <a:lnTo>
                      <a:pt x="40" y="230"/>
                    </a:lnTo>
                    <a:lnTo>
                      <a:pt x="32" y="246"/>
                    </a:lnTo>
                    <a:lnTo>
                      <a:pt x="28" y="258"/>
                    </a:lnTo>
                    <a:lnTo>
                      <a:pt x="24" y="270"/>
                    </a:lnTo>
                    <a:lnTo>
                      <a:pt x="16" y="283"/>
                    </a:lnTo>
                    <a:lnTo>
                      <a:pt x="12" y="295"/>
                    </a:lnTo>
                    <a:lnTo>
                      <a:pt x="8" y="307"/>
                    </a:lnTo>
                    <a:lnTo>
                      <a:pt x="0" y="319"/>
                    </a:lnTo>
                    <a:close/>
                  </a:path>
                </a:pathLst>
              </a:custGeom>
              <a:solidFill>
                <a:srgbClr val="95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76" name="Freeform 70"/>
              <p:cNvSpPr>
                <a:spLocks/>
              </p:cNvSpPr>
              <p:nvPr/>
            </p:nvSpPr>
            <p:spPr bwMode="auto">
              <a:xfrm>
                <a:off x="4925" y="10756"/>
                <a:ext cx="41" cy="177"/>
              </a:xfrm>
              <a:custGeom>
                <a:avLst/>
                <a:gdLst>
                  <a:gd name="T0" fmla="*/ 0 w 41"/>
                  <a:gd name="T1" fmla="*/ 177 h 177"/>
                  <a:gd name="T2" fmla="*/ 0 w 41"/>
                  <a:gd name="T3" fmla="*/ 0 h 177"/>
                  <a:gd name="T4" fmla="*/ 41 w 41"/>
                  <a:gd name="T5" fmla="*/ 40 h 177"/>
                  <a:gd name="T6" fmla="*/ 37 w 41"/>
                  <a:gd name="T7" fmla="*/ 56 h 177"/>
                  <a:gd name="T8" fmla="*/ 33 w 41"/>
                  <a:gd name="T9" fmla="*/ 72 h 177"/>
                  <a:gd name="T10" fmla="*/ 29 w 41"/>
                  <a:gd name="T11" fmla="*/ 92 h 177"/>
                  <a:gd name="T12" fmla="*/ 25 w 41"/>
                  <a:gd name="T13" fmla="*/ 109 h 177"/>
                  <a:gd name="T14" fmla="*/ 16 w 41"/>
                  <a:gd name="T15" fmla="*/ 129 h 177"/>
                  <a:gd name="T16" fmla="*/ 12 w 41"/>
                  <a:gd name="T17" fmla="*/ 145 h 177"/>
                  <a:gd name="T18" fmla="*/ 4 w 41"/>
                  <a:gd name="T19" fmla="*/ 161 h 177"/>
                  <a:gd name="T20" fmla="*/ 0 w 41"/>
                  <a:gd name="T21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177">
                    <a:moveTo>
                      <a:pt x="0" y="177"/>
                    </a:moveTo>
                    <a:lnTo>
                      <a:pt x="0" y="0"/>
                    </a:lnTo>
                    <a:lnTo>
                      <a:pt x="41" y="40"/>
                    </a:lnTo>
                    <a:lnTo>
                      <a:pt x="37" y="56"/>
                    </a:lnTo>
                    <a:lnTo>
                      <a:pt x="33" y="72"/>
                    </a:lnTo>
                    <a:lnTo>
                      <a:pt x="29" y="92"/>
                    </a:lnTo>
                    <a:lnTo>
                      <a:pt x="25" y="109"/>
                    </a:lnTo>
                    <a:lnTo>
                      <a:pt x="16" y="129"/>
                    </a:lnTo>
                    <a:lnTo>
                      <a:pt x="12" y="145"/>
                    </a:lnTo>
                    <a:lnTo>
                      <a:pt x="4" y="161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77" name="Freeform 71"/>
              <p:cNvSpPr>
                <a:spLocks/>
              </p:cNvSpPr>
              <p:nvPr/>
            </p:nvSpPr>
            <p:spPr bwMode="auto">
              <a:xfrm>
                <a:off x="5526" y="8979"/>
                <a:ext cx="709" cy="189"/>
              </a:xfrm>
              <a:custGeom>
                <a:avLst/>
                <a:gdLst>
                  <a:gd name="T0" fmla="*/ 584 w 709"/>
                  <a:gd name="T1" fmla="*/ 157 h 189"/>
                  <a:gd name="T2" fmla="*/ 512 w 709"/>
                  <a:gd name="T3" fmla="*/ 0 h 189"/>
                  <a:gd name="T4" fmla="*/ 0 w 709"/>
                  <a:gd name="T5" fmla="*/ 0 h 189"/>
                  <a:gd name="T6" fmla="*/ 0 w 709"/>
                  <a:gd name="T7" fmla="*/ 189 h 189"/>
                  <a:gd name="T8" fmla="*/ 512 w 709"/>
                  <a:gd name="T9" fmla="*/ 189 h 189"/>
                  <a:gd name="T10" fmla="*/ 439 w 709"/>
                  <a:gd name="T11" fmla="*/ 36 h 189"/>
                  <a:gd name="T12" fmla="*/ 584 w 709"/>
                  <a:gd name="T13" fmla="*/ 157 h 189"/>
                  <a:gd name="T14" fmla="*/ 709 w 709"/>
                  <a:gd name="T15" fmla="*/ 0 h 189"/>
                  <a:gd name="T16" fmla="*/ 512 w 709"/>
                  <a:gd name="T17" fmla="*/ 0 h 189"/>
                  <a:gd name="T18" fmla="*/ 584 w 709"/>
                  <a:gd name="T19" fmla="*/ 15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9" h="189">
                    <a:moveTo>
                      <a:pt x="584" y="157"/>
                    </a:moveTo>
                    <a:lnTo>
                      <a:pt x="512" y="0"/>
                    </a:lnTo>
                    <a:lnTo>
                      <a:pt x="0" y="0"/>
                    </a:lnTo>
                    <a:lnTo>
                      <a:pt x="0" y="189"/>
                    </a:lnTo>
                    <a:lnTo>
                      <a:pt x="512" y="189"/>
                    </a:lnTo>
                    <a:lnTo>
                      <a:pt x="439" y="36"/>
                    </a:lnTo>
                    <a:lnTo>
                      <a:pt x="584" y="157"/>
                    </a:lnTo>
                    <a:lnTo>
                      <a:pt x="709" y="0"/>
                    </a:lnTo>
                    <a:lnTo>
                      <a:pt x="512" y="0"/>
                    </a:lnTo>
                    <a:lnTo>
                      <a:pt x="584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78" name="Freeform 72"/>
              <p:cNvSpPr>
                <a:spLocks/>
              </p:cNvSpPr>
              <p:nvPr/>
            </p:nvSpPr>
            <p:spPr bwMode="auto">
              <a:xfrm>
                <a:off x="4986" y="9015"/>
                <a:ext cx="1124" cy="1245"/>
              </a:xfrm>
              <a:custGeom>
                <a:avLst/>
                <a:gdLst>
                  <a:gd name="T0" fmla="*/ 197 w 1124"/>
                  <a:gd name="T1" fmla="*/ 1108 h 1245"/>
                  <a:gd name="T2" fmla="*/ 201 w 1124"/>
                  <a:gd name="T3" fmla="*/ 1237 h 1245"/>
                  <a:gd name="T4" fmla="*/ 1124 w 1124"/>
                  <a:gd name="T5" fmla="*/ 121 h 1245"/>
                  <a:gd name="T6" fmla="*/ 979 w 1124"/>
                  <a:gd name="T7" fmla="*/ 0 h 1245"/>
                  <a:gd name="T8" fmla="*/ 56 w 1124"/>
                  <a:gd name="T9" fmla="*/ 1116 h 1245"/>
                  <a:gd name="T10" fmla="*/ 64 w 1124"/>
                  <a:gd name="T11" fmla="*/ 1245 h 1245"/>
                  <a:gd name="T12" fmla="*/ 56 w 1124"/>
                  <a:gd name="T13" fmla="*/ 1116 h 1245"/>
                  <a:gd name="T14" fmla="*/ 0 w 1124"/>
                  <a:gd name="T15" fmla="*/ 1185 h 1245"/>
                  <a:gd name="T16" fmla="*/ 64 w 1124"/>
                  <a:gd name="T17" fmla="*/ 1245 h 1245"/>
                  <a:gd name="T18" fmla="*/ 197 w 1124"/>
                  <a:gd name="T19" fmla="*/ 1108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4" h="1245">
                    <a:moveTo>
                      <a:pt x="197" y="1108"/>
                    </a:moveTo>
                    <a:lnTo>
                      <a:pt x="201" y="1237"/>
                    </a:lnTo>
                    <a:lnTo>
                      <a:pt x="1124" y="121"/>
                    </a:lnTo>
                    <a:lnTo>
                      <a:pt x="979" y="0"/>
                    </a:lnTo>
                    <a:lnTo>
                      <a:pt x="56" y="1116"/>
                    </a:lnTo>
                    <a:lnTo>
                      <a:pt x="64" y="1245"/>
                    </a:lnTo>
                    <a:lnTo>
                      <a:pt x="56" y="1116"/>
                    </a:lnTo>
                    <a:lnTo>
                      <a:pt x="0" y="1185"/>
                    </a:lnTo>
                    <a:lnTo>
                      <a:pt x="64" y="1245"/>
                    </a:lnTo>
                    <a:lnTo>
                      <a:pt x="197" y="1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79" name="Freeform 73"/>
              <p:cNvSpPr>
                <a:spLocks/>
              </p:cNvSpPr>
              <p:nvPr/>
            </p:nvSpPr>
            <p:spPr bwMode="auto">
              <a:xfrm>
                <a:off x="5050" y="10123"/>
                <a:ext cx="1080" cy="1016"/>
              </a:xfrm>
              <a:custGeom>
                <a:avLst/>
                <a:gdLst>
                  <a:gd name="T0" fmla="*/ 1080 w 1080"/>
                  <a:gd name="T1" fmla="*/ 947 h 1016"/>
                  <a:gd name="T2" fmla="*/ 1052 w 1080"/>
                  <a:gd name="T3" fmla="*/ 879 h 1016"/>
                  <a:gd name="T4" fmla="*/ 133 w 1080"/>
                  <a:gd name="T5" fmla="*/ 0 h 1016"/>
                  <a:gd name="T6" fmla="*/ 0 w 1080"/>
                  <a:gd name="T7" fmla="*/ 137 h 1016"/>
                  <a:gd name="T8" fmla="*/ 923 w 1080"/>
                  <a:gd name="T9" fmla="*/ 1016 h 1016"/>
                  <a:gd name="T10" fmla="*/ 891 w 1080"/>
                  <a:gd name="T11" fmla="*/ 947 h 1016"/>
                  <a:gd name="T12" fmla="*/ 1080 w 1080"/>
                  <a:gd name="T13" fmla="*/ 947 h 1016"/>
                  <a:gd name="T14" fmla="*/ 1080 w 1080"/>
                  <a:gd name="T15" fmla="*/ 907 h 1016"/>
                  <a:gd name="T16" fmla="*/ 1052 w 1080"/>
                  <a:gd name="T17" fmla="*/ 879 h 1016"/>
                  <a:gd name="T18" fmla="*/ 1080 w 1080"/>
                  <a:gd name="T19" fmla="*/ 947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0" h="1016">
                    <a:moveTo>
                      <a:pt x="1080" y="947"/>
                    </a:moveTo>
                    <a:lnTo>
                      <a:pt x="1052" y="879"/>
                    </a:lnTo>
                    <a:lnTo>
                      <a:pt x="133" y="0"/>
                    </a:lnTo>
                    <a:lnTo>
                      <a:pt x="0" y="137"/>
                    </a:lnTo>
                    <a:lnTo>
                      <a:pt x="923" y="1016"/>
                    </a:lnTo>
                    <a:lnTo>
                      <a:pt x="891" y="947"/>
                    </a:lnTo>
                    <a:lnTo>
                      <a:pt x="1080" y="947"/>
                    </a:lnTo>
                    <a:lnTo>
                      <a:pt x="1080" y="907"/>
                    </a:lnTo>
                    <a:lnTo>
                      <a:pt x="1052" y="879"/>
                    </a:lnTo>
                    <a:lnTo>
                      <a:pt x="1080" y="9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80" name="Freeform 74"/>
              <p:cNvSpPr>
                <a:spLocks/>
              </p:cNvSpPr>
              <p:nvPr/>
            </p:nvSpPr>
            <p:spPr bwMode="auto">
              <a:xfrm>
                <a:off x="5941" y="11070"/>
                <a:ext cx="189" cy="814"/>
              </a:xfrm>
              <a:custGeom>
                <a:avLst/>
                <a:gdLst>
                  <a:gd name="T0" fmla="*/ 32 w 189"/>
                  <a:gd name="T1" fmla="*/ 661 h 814"/>
                  <a:gd name="T2" fmla="*/ 189 w 189"/>
                  <a:gd name="T3" fmla="*/ 592 h 814"/>
                  <a:gd name="T4" fmla="*/ 189 w 189"/>
                  <a:gd name="T5" fmla="*/ 0 h 814"/>
                  <a:gd name="T6" fmla="*/ 0 w 189"/>
                  <a:gd name="T7" fmla="*/ 0 h 814"/>
                  <a:gd name="T8" fmla="*/ 0 w 189"/>
                  <a:gd name="T9" fmla="*/ 592 h 814"/>
                  <a:gd name="T10" fmla="*/ 161 w 189"/>
                  <a:gd name="T11" fmla="*/ 524 h 814"/>
                  <a:gd name="T12" fmla="*/ 32 w 189"/>
                  <a:gd name="T13" fmla="*/ 661 h 814"/>
                  <a:gd name="T14" fmla="*/ 189 w 189"/>
                  <a:gd name="T15" fmla="*/ 814 h 814"/>
                  <a:gd name="T16" fmla="*/ 189 w 189"/>
                  <a:gd name="T17" fmla="*/ 592 h 814"/>
                  <a:gd name="T18" fmla="*/ 32 w 189"/>
                  <a:gd name="T19" fmla="*/ 661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814">
                    <a:moveTo>
                      <a:pt x="32" y="661"/>
                    </a:moveTo>
                    <a:lnTo>
                      <a:pt x="189" y="592"/>
                    </a:lnTo>
                    <a:lnTo>
                      <a:pt x="189" y="0"/>
                    </a:lnTo>
                    <a:lnTo>
                      <a:pt x="0" y="0"/>
                    </a:lnTo>
                    <a:lnTo>
                      <a:pt x="0" y="592"/>
                    </a:lnTo>
                    <a:lnTo>
                      <a:pt x="161" y="524"/>
                    </a:lnTo>
                    <a:lnTo>
                      <a:pt x="32" y="661"/>
                    </a:lnTo>
                    <a:lnTo>
                      <a:pt x="189" y="814"/>
                    </a:lnTo>
                    <a:lnTo>
                      <a:pt x="189" y="592"/>
                    </a:lnTo>
                    <a:lnTo>
                      <a:pt x="32" y="6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81" name="Freeform 75"/>
              <p:cNvSpPr>
                <a:spLocks/>
              </p:cNvSpPr>
              <p:nvPr/>
            </p:nvSpPr>
            <p:spPr bwMode="auto">
              <a:xfrm>
                <a:off x="4337" y="10075"/>
                <a:ext cx="1765" cy="1656"/>
              </a:xfrm>
              <a:custGeom>
                <a:avLst/>
                <a:gdLst>
                  <a:gd name="T0" fmla="*/ 0 w 1765"/>
                  <a:gd name="T1" fmla="*/ 68 h 1656"/>
                  <a:gd name="T2" fmla="*/ 32 w 1765"/>
                  <a:gd name="T3" fmla="*/ 137 h 1656"/>
                  <a:gd name="T4" fmla="*/ 1636 w 1765"/>
                  <a:gd name="T5" fmla="*/ 1656 h 1656"/>
                  <a:gd name="T6" fmla="*/ 1765 w 1765"/>
                  <a:gd name="T7" fmla="*/ 1519 h 1656"/>
                  <a:gd name="T8" fmla="*/ 161 w 1765"/>
                  <a:gd name="T9" fmla="*/ 0 h 1656"/>
                  <a:gd name="T10" fmla="*/ 189 w 1765"/>
                  <a:gd name="T11" fmla="*/ 68 h 1656"/>
                  <a:gd name="T12" fmla="*/ 0 w 1765"/>
                  <a:gd name="T13" fmla="*/ 68 h 1656"/>
                  <a:gd name="T14" fmla="*/ 0 w 1765"/>
                  <a:gd name="T15" fmla="*/ 109 h 1656"/>
                  <a:gd name="T16" fmla="*/ 32 w 1765"/>
                  <a:gd name="T17" fmla="*/ 137 h 1656"/>
                  <a:gd name="T18" fmla="*/ 0 w 1765"/>
                  <a:gd name="T19" fmla="*/ 68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5" h="1656">
                    <a:moveTo>
                      <a:pt x="0" y="68"/>
                    </a:moveTo>
                    <a:lnTo>
                      <a:pt x="32" y="137"/>
                    </a:lnTo>
                    <a:lnTo>
                      <a:pt x="1636" y="1656"/>
                    </a:lnTo>
                    <a:lnTo>
                      <a:pt x="1765" y="1519"/>
                    </a:lnTo>
                    <a:lnTo>
                      <a:pt x="161" y="0"/>
                    </a:lnTo>
                    <a:lnTo>
                      <a:pt x="189" y="68"/>
                    </a:lnTo>
                    <a:lnTo>
                      <a:pt x="0" y="68"/>
                    </a:lnTo>
                    <a:lnTo>
                      <a:pt x="0" y="109"/>
                    </a:lnTo>
                    <a:lnTo>
                      <a:pt x="32" y="137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82" name="Freeform 76"/>
              <p:cNvSpPr>
                <a:spLocks/>
              </p:cNvSpPr>
              <p:nvPr/>
            </p:nvSpPr>
            <p:spPr bwMode="auto">
              <a:xfrm>
                <a:off x="4337" y="8096"/>
                <a:ext cx="189" cy="2047"/>
              </a:xfrm>
              <a:custGeom>
                <a:avLst/>
                <a:gdLst>
                  <a:gd name="T0" fmla="*/ 97 w 189"/>
                  <a:gd name="T1" fmla="*/ 0 h 2047"/>
                  <a:gd name="T2" fmla="*/ 0 w 189"/>
                  <a:gd name="T3" fmla="*/ 97 h 2047"/>
                  <a:gd name="T4" fmla="*/ 0 w 189"/>
                  <a:gd name="T5" fmla="*/ 2047 h 2047"/>
                  <a:gd name="T6" fmla="*/ 189 w 189"/>
                  <a:gd name="T7" fmla="*/ 2047 h 2047"/>
                  <a:gd name="T8" fmla="*/ 189 w 189"/>
                  <a:gd name="T9" fmla="*/ 97 h 2047"/>
                  <a:gd name="T10" fmla="*/ 97 w 189"/>
                  <a:gd name="T11" fmla="*/ 190 h 2047"/>
                  <a:gd name="T12" fmla="*/ 97 w 189"/>
                  <a:gd name="T13" fmla="*/ 0 h 2047"/>
                  <a:gd name="T14" fmla="*/ 0 w 189"/>
                  <a:gd name="T15" fmla="*/ 0 h 2047"/>
                  <a:gd name="T16" fmla="*/ 0 w 189"/>
                  <a:gd name="T17" fmla="*/ 97 h 2047"/>
                  <a:gd name="T18" fmla="*/ 97 w 189"/>
                  <a:gd name="T19" fmla="*/ 0 h 2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2047">
                    <a:moveTo>
                      <a:pt x="97" y="0"/>
                    </a:moveTo>
                    <a:lnTo>
                      <a:pt x="0" y="97"/>
                    </a:lnTo>
                    <a:lnTo>
                      <a:pt x="0" y="2047"/>
                    </a:lnTo>
                    <a:lnTo>
                      <a:pt x="189" y="2047"/>
                    </a:lnTo>
                    <a:lnTo>
                      <a:pt x="189" y="97"/>
                    </a:lnTo>
                    <a:lnTo>
                      <a:pt x="97" y="190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0" y="97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83" name="Freeform 77"/>
              <p:cNvSpPr>
                <a:spLocks/>
              </p:cNvSpPr>
              <p:nvPr/>
            </p:nvSpPr>
            <p:spPr bwMode="auto">
              <a:xfrm>
                <a:off x="4434" y="8096"/>
                <a:ext cx="604" cy="190"/>
              </a:xfrm>
              <a:custGeom>
                <a:avLst/>
                <a:gdLst>
                  <a:gd name="T0" fmla="*/ 604 w 604"/>
                  <a:gd name="T1" fmla="*/ 97 h 190"/>
                  <a:gd name="T2" fmla="*/ 507 w 604"/>
                  <a:gd name="T3" fmla="*/ 0 h 190"/>
                  <a:gd name="T4" fmla="*/ 0 w 604"/>
                  <a:gd name="T5" fmla="*/ 0 h 190"/>
                  <a:gd name="T6" fmla="*/ 0 w 604"/>
                  <a:gd name="T7" fmla="*/ 190 h 190"/>
                  <a:gd name="T8" fmla="*/ 507 w 604"/>
                  <a:gd name="T9" fmla="*/ 190 h 190"/>
                  <a:gd name="T10" fmla="*/ 415 w 604"/>
                  <a:gd name="T11" fmla="*/ 97 h 190"/>
                  <a:gd name="T12" fmla="*/ 604 w 604"/>
                  <a:gd name="T13" fmla="*/ 97 h 190"/>
                  <a:gd name="T14" fmla="*/ 604 w 604"/>
                  <a:gd name="T15" fmla="*/ 0 h 190"/>
                  <a:gd name="T16" fmla="*/ 507 w 604"/>
                  <a:gd name="T17" fmla="*/ 0 h 190"/>
                  <a:gd name="T18" fmla="*/ 604 w 604"/>
                  <a:gd name="T19" fmla="*/ 9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4" h="190">
                    <a:moveTo>
                      <a:pt x="604" y="97"/>
                    </a:moveTo>
                    <a:lnTo>
                      <a:pt x="507" y="0"/>
                    </a:lnTo>
                    <a:lnTo>
                      <a:pt x="0" y="0"/>
                    </a:lnTo>
                    <a:lnTo>
                      <a:pt x="0" y="190"/>
                    </a:lnTo>
                    <a:lnTo>
                      <a:pt x="507" y="190"/>
                    </a:lnTo>
                    <a:lnTo>
                      <a:pt x="415" y="97"/>
                    </a:lnTo>
                    <a:lnTo>
                      <a:pt x="604" y="97"/>
                    </a:lnTo>
                    <a:lnTo>
                      <a:pt x="604" y="0"/>
                    </a:lnTo>
                    <a:lnTo>
                      <a:pt x="507" y="0"/>
                    </a:lnTo>
                    <a:lnTo>
                      <a:pt x="604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84" name="Freeform 78"/>
              <p:cNvSpPr>
                <a:spLocks/>
              </p:cNvSpPr>
              <p:nvPr/>
            </p:nvSpPr>
            <p:spPr bwMode="auto">
              <a:xfrm>
                <a:off x="4849" y="8193"/>
                <a:ext cx="189" cy="1805"/>
              </a:xfrm>
              <a:custGeom>
                <a:avLst/>
                <a:gdLst>
                  <a:gd name="T0" fmla="*/ 20 w 189"/>
                  <a:gd name="T1" fmla="*/ 1491 h 1805"/>
                  <a:gd name="T2" fmla="*/ 189 w 189"/>
                  <a:gd name="T3" fmla="*/ 1555 h 1805"/>
                  <a:gd name="T4" fmla="*/ 189 w 189"/>
                  <a:gd name="T5" fmla="*/ 0 h 1805"/>
                  <a:gd name="T6" fmla="*/ 0 w 189"/>
                  <a:gd name="T7" fmla="*/ 0 h 1805"/>
                  <a:gd name="T8" fmla="*/ 0 w 189"/>
                  <a:gd name="T9" fmla="*/ 1555 h 1805"/>
                  <a:gd name="T10" fmla="*/ 165 w 189"/>
                  <a:gd name="T11" fmla="*/ 1616 h 1805"/>
                  <a:gd name="T12" fmla="*/ 0 w 189"/>
                  <a:gd name="T13" fmla="*/ 1555 h 1805"/>
                  <a:gd name="T14" fmla="*/ 0 w 189"/>
                  <a:gd name="T15" fmla="*/ 1805 h 1805"/>
                  <a:gd name="T16" fmla="*/ 165 w 189"/>
                  <a:gd name="T17" fmla="*/ 1616 h 1805"/>
                  <a:gd name="T18" fmla="*/ 20 w 189"/>
                  <a:gd name="T19" fmla="*/ 1491 h 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1805">
                    <a:moveTo>
                      <a:pt x="20" y="1491"/>
                    </a:moveTo>
                    <a:lnTo>
                      <a:pt x="189" y="1555"/>
                    </a:lnTo>
                    <a:lnTo>
                      <a:pt x="189" y="0"/>
                    </a:lnTo>
                    <a:lnTo>
                      <a:pt x="0" y="0"/>
                    </a:lnTo>
                    <a:lnTo>
                      <a:pt x="0" y="1555"/>
                    </a:lnTo>
                    <a:lnTo>
                      <a:pt x="165" y="1616"/>
                    </a:lnTo>
                    <a:lnTo>
                      <a:pt x="0" y="1555"/>
                    </a:lnTo>
                    <a:lnTo>
                      <a:pt x="0" y="1805"/>
                    </a:lnTo>
                    <a:lnTo>
                      <a:pt x="165" y="1616"/>
                    </a:lnTo>
                    <a:lnTo>
                      <a:pt x="20" y="14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85" name="Freeform 79"/>
              <p:cNvSpPr>
                <a:spLocks/>
              </p:cNvSpPr>
              <p:nvPr/>
            </p:nvSpPr>
            <p:spPr bwMode="auto">
              <a:xfrm>
                <a:off x="4869" y="8979"/>
                <a:ext cx="729" cy="830"/>
              </a:xfrm>
              <a:custGeom>
                <a:avLst/>
                <a:gdLst>
                  <a:gd name="T0" fmla="*/ 657 w 729"/>
                  <a:gd name="T1" fmla="*/ 0 h 830"/>
                  <a:gd name="T2" fmla="*/ 584 w 729"/>
                  <a:gd name="T3" fmla="*/ 32 h 830"/>
                  <a:gd name="T4" fmla="*/ 0 w 729"/>
                  <a:gd name="T5" fmla="*/ 705 h 830"/>
                  <a:gd name="T6" fmla="*/ 145 w 729"/>
                  <a:gd name="T7" fmla="*/ 830 h 830"/>
                  <a:gd name="T8" fmla="*/ 729 w 729"/>
                  <a:gd name="T9" fmla="*/ 157 h 830"/>
                  <a:gd name="T10" fmla="*/ 657 w 729"/>
                  <a:gd name="T11" fmla="*/ 189 h 830"/>
                  <a:gd name="T12" fmla="*/ 657 w 729"/>
                  <a:gd name="T13" fmla="*/ 0 h 830"/>
                  <a:gd name="T14" fmla="*/ 612 w 729"/>
                  <a:gd name="T15" fmla="*/ 0 h 830"/>
                  <a:gd name="T16" fmla="*/ 584 w 729"/>
                  <a:gd name="T17" fmla="*/ 32 h 830"/>
                  <a:gd name="T18" fmla="*/ 657 w 729"/>
                  <a:gd name="T19" fmla="*/ 0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9" h="830">
                    <a:moveTo>
                      <a:pt x="657" y="0"/>
                    </a:moveTo>
                    <a:lnTo>
                      <a:pt x="584" y="32"/>
                    </a:lnTo>
                    <a:lnTo>
                      <a:pt x="0" y="705"/>
                    </a:lnTo>
                    <a:lnTo>
                      <a:pt x="145" y="830"/>
                    </a:lnTo>
                    <a:lnTo>
                      <a:pt x="729" y="157"/>
                    </a:lnTo>
                    <a:lnTo>
                      <a:pt x="657" y="189"/>
                    </a:lnTo>
                    <a:lnTo>
                      <a:pt x="657" y="0"/>
                    </a:lnTo>
                    <a:lnTo>
                      <a:pt x="612" y="0"/>
                    </a:lnTo>
                    <a:lnTo>
                      <a:pt x="584" y="32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86" name="Freeform 80"/>
              <p:cNvSpPr>
                <a:spLocks/>
              </p:cNvSpPr>
              <p:nvPr/>
            </p:nvSpPr>
            <p:spPr bwMode="auto">
              <a:xfrm>
                <a:off x="4434" y="8193"/>
                <a:ext cx="32" cy="1979"/>
              </a:xfrm>
              <a:custGeom>
                <a:avLst/>
                <a:gdLst>
                  <a:gd name="T0" fmla="*/ 0 w 32"/>
                  <a:gd name="T1" fmla="*/ 1950 h 1979"/>
                  <a:gd name="T2" fmla="*/ 0 w 32"/>
                  <a:gd name="T3" fmla="*/ 0 h 1979"/>
                  <a:gd name="T4" fmla="*/ 32 w 32"/>
                  <a:gd name="T5" fmla="*/ 0 h 1979"/>
                  <a:gd name="T6" fmla="*/ 32 w 32"/>
                  <a:gd name="T7" fmla="*/ 1979 h 1979"/>
                  <a:gd name="T8" fmla="*/ 0 w 32"/>
                  <a:gd name="T9" fmla="*/ 1950 h 1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979">
                    <a:moveTo>
                      <a:pt x="0" y="1950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979"/>
                    </a:lnTo>
                    <a:lnTo>
                      <a:pt x="0" y="195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87" name="Freeform 81"/>
              <p:cNvSpPr>
                <a:spLocks/>
              </p:cNvSpPr>
              <p:nvPr/>
            </p:nvSpPr>
            <p:spPr bwMode="auto">
              <a:xfrm>
                <a:off x="4466" y="8193"/>
                <a:ext cx="32" cy="2011"/>
              </a:xfrm>
              <a:custGeom>
                <a:avLst/>
                <a:gdLst>
                  <a:gd name="T0" fmla="*/ 0 w 32"/>
                  <a:gd name="T1" fmla="*/ 1979 h 2011"/>
                  <a:gd name="T2" fmla="*/ 0 w 32"/>
                  <a:gd name="T3" fmla="*/ 0 h 2011"/>
                  <a:gd name="T4" fmla="*/ 32 w 32"/>
                  <a:gd name="T5" fmla="*/ 0 h 2011"/>
                  <a:gd name="T6" fmla="*/ 32 w 32"/>
                  <a:gd name="T7" fmla="*/ 2011 h 2011"/>
                  <a:gd name="T8" fmla="*/ 0 w 32"/>
                  <a:gd name="T9" fmla="*/ 1979 h 2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11">
                    <a:moveTo>
                      <a:pt x="0" y="1979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011"/>
                    </a:lnTo>
                    <a:lnTo>
                      <a:pt x="0" y="1979"/>
                    </a:lnTo>
                    <a:close/>
                  </a:path>
                </a:pathLst>
              </a:custGeom>
              <a:solidFill>
                <a:srgbClr val="030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88" name="Freeform 82"/>
              <p:cNvSpPr>
                <a:spLocks/>
              </p:cNvSpPr>
              <p:nvPr/>
            </p:nvSpPr>
            <p:spPr bwMode="auto">
              <a:xfrm>
                <a:off x="4498" y="8193"/>
                <a:ext cx="32" cy="2039"/>
              </a:xfrm>
              <a:custGeom>
                <a:avLst/>
                <a:gdLst>
                  <a:gd name="T0" fmla="*/ 0 w 32"/>
                  <a:gd name="T1" fmla="*/ 2011 h 2039"/>
                  <a:gd name="T2" fmla="*/ 0 w 32"/>
                  <a:gd name="T3" fmla="*/ 0 h 2039"/>
                  <a:gd name="T4" fmla="*/ 32 w 32"/>
                  <a:gd name="T5" fmla="*/ 0 h 2039"/>
                  <a:gd name="T6" fmla="*/ 32 w 32"/>
                  <a:gd name="T7" fmla="*/ 2039 h 2039"/>
                  <a:gd name="T8" fmla="*/ 0 w 32"/>
                  <a:gd name="T9" fmla="*/ 2011 h 2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39">
                    <a:moveTo>
                      <a:pt x="0" y="2011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039"/>
                    </a:lnTo>
                    <a:lnTo>
                      <a:pt x="0" y="2011"/>
                    </a:lnTo>
                    <a:close/>
                  </a:path>
                </a:pathLst>
              </a:custGeom>
              <a:solidFill>
                <a:srgbClr val="060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89" name="Freeform 83"/>
              <p:cNvSpPr>
                <a:spLocks/>
              </p:cNvSpPr>
              <p:nvPr/>
            </p:nvSpPr>
            <p:spPr bwMode="auto">
              <a:xfrm>
                <a:off x="4530" y="8193"/>
                <a:ext cx="33" cy="2071"/>
              </a:xfrm>
              <a:custGeom>
                <a:avLst/>
                <a:gdLst>
                  <a:gd name="T0" fmla="*/ 0 w 33"/>
                  <a:gd name="T1" fmla="*/ 2039 h 2071"/>
                  <a:gd name="T2" fmla="*/ 0 w 33"/>
                  <a:gd name="T3" fmla="*/ 0 h 2071"/>
                  <a:gd name="T4" fmla="*/ 33 w 33"/>
                  <a:gd name="T5" fmla="*/ 0 h 2071"/>
                  <a:gd name="T6" fmla="*/ 33 w 33"/>
                  <a:gd name="T7" fmla="*/ 2071 h 2071"/>
                  <a:gd name="T8" fmla="*/ 0 w 33"/>
                  <a:gd name="T9" fmla="*/ 2039 h 2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071">
                    <a:moveTo>
                      <a:pt x="0" y="2039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2071"/>
                    </a:lnTo>
                    <a:lnTo>
                      <a:pt x="0" y="2039"/>
                    </a:lnTo>
                    <a:close/>
                  </a:path>
                </a:pathLst>
              </a:custGeom>
              <a:solidFill>
                <a:srgbClr val="090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0" name="Freeform 84"/>
              <p:cNvSpPr>
                <a:spLocks/>
              </p:cNvSpPr>
              <p:nvPr/>
            </p:nvSpPr>
            <p:spPr bwMode="auto">
              <a:xfrm>
                <a:off x="4563" y="8193"/>
                <a:ext cx="32" cy="2099"/>
              </a:xfrm>
              <a:custGeom>
                <a:avLst/>
                <a:gdLst>
                  <a:gd name="T0" fmla="*/ 0 w 32"/>
                  <a:gd name="T1" fmla="*/ 2071 h 2099"/>
                  <a:gd name="T2" fmla="*/ 0 w 32"/>
                  <a:gd name="T3" fmla="*/ 0 h 2099"/>
                  <a:gd name="T4" fmla="*/ 32 w 32"/>
                  <a:gd name="T5" fmla="*/ 0 h 2099"/>
                  <a:gd name="T6" fmla="*/ 32 w 32"/>
                  <a:gd name="T7" fmla="*/ 2099 h 2099"/>
                  <a:gd name="T8" fmla="*/ 0 w 32"/>
                  <a:gd name="T9" fmla="*/ 2071 h 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99">
                    <a:moveTo>
                      <a:pt x="0" y="2071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099"/>
                    </a:lnTo>
                    <a:lnTo>
                      <a:pt x="0" y="2071"/>
                    </a:lnTo>
                    <a:close/>
                  </a:path>
                </a:pathLst>
              </a:custGeom>
              <a:solidFill>
                <a:srgbClr val="0C1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1" name="Freeform 85"/>
              <p:cNvSpPr>
                <a:spLocks/>
              </p:cNvSpPr>
              <p:nvPr/>
            </p:nvSpPr>
            <p:spPr bwMode="auto">
              <a:xfrm>
                <a:off x="4595" y="8193"/>
                <a:ext cx="32" cy="2132"/>
              </a:xfrm>
              <a:custGeom>
                <a:avLst/>
                <a:gdLst>
                  <a:gd name="T0" fmla="*/ 0 w 32"/>
                  <a:gd name="T1" fmla="*/ 2099 h 2132"/>
                  <a:gd name="T2" fmla="*/ 0 w 32"/>
                  <a:gd name="T3" fmla="*/ 0 h 2132"/>
                  <a:gd name="T4" fmla="*/ 32 w 32"/>
                  <a:gd name="T5" fmla="*/ 0 h 2132"/>
                  <a:gd name="T6" fmla="*/ 32 w 32"/>
                  <a:gd name="T7" fmla="*/ 2132 h 2132"/>
                  <a:gd name="T8" fmla="*/ 0 w 32"/>
                  <a:gd name="T9" fmla="*/ 2099 h 2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132">
                    <a:moveTo>
                      <a:pt x="0" y="2099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132"/>
                    </a:lnTo>
                    <a:lnTo>
                      <a:pt x="0" y="2099"/>
                    </a:lnTo>
                    <a:close/>
                  </a:path>
                </a:pathLst>
              </a:custGeom>
              <a:solidFill>
                <a:srgbClr val="0F1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2" name="Freeform 86"/>
              <p:cNvSpPr>
                <a:spLocks/>
              </p:cNvSpPr>
              <p:nvPr/>
            </p:nvSpPr>
            <p:spPr bwMode="auto">
              <a:xfrm>
                <a:off x="4627" y="8193"/>
                <a:ext cx="32" cy="2164"/>
              </a:xfrm>
              <a:custGeom>
                <a:avLst/>
                <a:gdLst>
                  <a:gd name="T0" fmla="*/ 0 w 32"/>
                  <a:gd name="T1" fmla="*/ 2132 h 2164"/>
                  <a:gd name="T2" fmla="*/ 0 w 32"/>
                  <a:gd name="T3" fmla="*/ 0 h 2164"/>
                  <a:gd name="T4" fmla="*/ 32 w 32"/>
                  <a:gd name="T5" fmla="*/ 0 h 2164"/>
                  <a:gd name="T6" fmla="*/ 32 w 32"/>
                  <a:gd name="T7" fmla="*/ 2164 h 2164"/>
                  <a:gd name="T8" fmla="*/ 0 w 32"/>
                  <a:gd name="T9" fmla="*/ 2132 h 2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164">
                    <a:moveTo>
                      <a:pt x="0" y="2132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164"/>
                    </a:lnTo>
                    <a:lnTo>
                      <a:pt x="0" y="2132"/>
                    </a:lnTo>
                    <a:close/>
                  </a:path>
                </a:pathLst>
              </a:custGeom>
              <a:solidFill>
                <a:srgbClr val="121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3" name="Freeform 87"/>
              <p:cNvSpPr>
                <a:spLocks/>
              </p:cNvSpPr>
              <p:nvPr/>
            </p:nvSpPr>
            <p:spPr bwMode="auto">
              <a:xfrm>
                <a:off x="4659" y="8193"/>
                <a:ext cx="29" cy="2192"/>
              </a:xfrm>
              <a:custGeom>
                <a:avLst/>
                <a:gdLst>
                  <a:gd name="T0" fmla="*/ 0 w 29"/>
                  <a:gd name="T1" fmla="*/ 2164 h 2192"/>
                  <a:gd name="T2" fmla="*/ 0 w 29"/>
                  <a:gd name="T3" fmla="*/ 0 h 2192"/>
                  <a:gd name="T4" fmla="*/ 29 w 29"/>
                  <a:gd name="T5" fmla="*/ 0 h 2192"/>
                  <a:gd name="T6" fmla="*/ 29 w 29"/>
                  <a:gd name="T7" fmla="*/ 2192 h 2192"/>
                  <a:gd name="T8" fmla="*/ 0 w 29"/>
                  <a:gd name="T9" fmla="*/ 2164 h 2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192">
                    <a:moveTo>
                      <a:pt x="0" y="216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2192"/>
                    </a:lnTo>
                    <a:lnTo>
                      <a:pt x="0" y="2164"/>
                    </a:lnTo>
                    <a:close/>
                  </a:path>
                </a:pathLst>
              </a:custGeom>
              <a:solidFill>
                <a:srgbClr val="152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4" name="Freeform 88"/>
              <p:cNvSpPr>
                <a:spLocks/>
              </p:cNvSpPr>
              <p:nvPr/>
            </p:nvSpPr>
            <p:spPr bwMode="auto">
              <a:xfrm>
                <a:off x="4688" y="8193"/>
                <a:ext cx="32" cy="2224"/>
              </a:xfrm>
              <a:custGeom>
                <a:avLst/>
                <a:gdLst>
                  <a:gd name="T0" fmla="*/ 0 w 32"/>
                  <a:gd name="T1" fmla="*/ 2192 h 2224"/>
                  <a:gd name="T2" fmla="*/ 0 w 32"/>
                  <a:gd name="T3" fmla="*/ 0 h 2224"/>
                  <a:gd name="T4" fmla="*/ 32 w 32"/>
                  <a:gd name="T5" fmla="*/ 0 h 2224"/>
                  <a:gd name="T6" fmla="*/ 32 w 32"/>
                  <a:gd name="T7" fmla="*/ 2224 h 2224"/>
                  <a:gd name="T8" fmla="*/ 0 w 32"/>
                  <a:gd name="T9" fmla="*/ 2192 h 2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224">
                    <a:moveTo>
                      <a:pt x="0" y="2192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224"/>
                    </a:lnTo>
                    <a:lnTo>
                      <a:pt x="0" y="2192"/>
                    </a:lnTo>
                    <a:close/>
                  </a:path>
                </a:pathLst>
              </a:custGeom>
              <a:solidFill>
                <a:srgbClr val="182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5" name="Freeform 89"/>
              <p:cNvSpPr>
                <a:spLocks/>
              </p:cNvSpPr>
              <p:nvPr/>
            </p:nvSpPr>
            <p:spPr bwMode="auto">
              <a:xfrm>
                <a:off x="4720" y="8193"/>
                <a:ext cx="32" cy="2252"/>
              </a:xfrm>
              <a:custGeom>
                <a:avLst/>
                <a:gdLst>
                  <a:gd name="T0" fmla="*/ 0 w 32"/>
                  <a:gd name="T1" fmla="*/ 2224 h 2252"/>
                  <a:gd name="T2" fmla="*/ 0 w 32"/>
                  <a:gd name="T3" fmla="*/ 0 h 2252"/>
                  <a:gd name="T4" fmla="*/ 32 w 32"/>
                  <a:gd name="T5" fmla="*/ 0 h 2252"/>
                  <a:gd name="T6" fmla="*/ 32 w 32"/>
                  <a:gd name="T7" fmla="*/ 2252 h 2252"/>
                  <a:gd name="T8" fmla="*/ 0 w 32"/>
                  <a:gd name="T9" fmla="*/ 2224 h 2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252">
                    <a:moveTo>
                      <a:pt x="0" y="2224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252"/>
                    </a:lnTo>
                    <a:lnTo>
                      <a:pt x="0" y="2224"/>
                    </a:lnTo>
                    <a:close/>
                  </a:path>
                </a:pathLst>
              </a:custGeom>
              <a:solidFill>
                <a:srgbClr val="1C2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6" name="Freeform 90"/>
              <p:cNvSpPr>
                <a:spLocks/>
              </p:cNvSpPr>
              <p:nvPr/>
            </p:nvSpPr>
            <p:spPr bwMode="auto">
              <a:xfrm>
                <a:off x="4752" y="8193"/>
                <a:ext cx="32" cy="2285"/>
              </a:xfrm>
              <a:custGeom>
                <a:avLst/>
                <a:gdLst>
                  <a:gd name="T0" fmla="*/ 0 w 32"/>
                  <a:gd name="T1" fmla="*/ 2252 h 2285"/>
                  <a:gd name="T2" fmla="*/ 0 w 32"/>
                  <a:gd name="T3" fmla="*/ 0 h 2285"/>
                  <a:gd name="T4" fmla="*/ 32 w 32"/>
                  <a:gd name="T5" fmla="*/ 0 h 2285"/>
                  <a:gd name="T6" fmla="*/ 32 w 32"/>
                  <a:gd name="T7" fmla="*/ 2285 h 2285"/>
                  <a:gd name="T8" fmla="*/ 0 w 32"/>
                  <a:gd name="T9" fmla="*/ 2252 h 2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285">
                    <a:moveTo>
                      <a:pt x="0" y="2252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285"/>
                    </a:lnTo>
                    <a:lnTo>
                      <a:pt x="0" y="2252"/>
                    </a:lnTo>
                    <a:close/>
                  </a:path>
                </a:pathLst>
              </a:custGeom>
              <a:solidFill>
                <a:srgbClr val="1F3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7" name="Freeform 91"/>
              <p:cNvSpPr>
                <a:spLocks/>
              </p:cNvSpPr>
              <p:nvPr/>
            </p:nvSpPr>
            <p:spPr bwMode="auto">
              <a:xfrm>
                <a:off x="4784" y="8193"/>
                <a:ext cx="33" cy="2313"/>
              </a:xfrm>
              <a:custGeom>
                <a:avLst/>
                <a:gdLst>
                  <a:gd name="T0" fmla="*/ 0 w 33"/>
                  <a:gd name="T1" fmla="*/ 2285 h 2313"/>
                  <a:gd name="T2" fmla="*/ 0 w 33"/>
                  <a:gd name="T3" fmla="*/ 0 h 2313"/>
                  <a:gd name="T4" fmla="*/ 33 w 33"/>
                  <a:gd name="T5" fmla="*/ 0 h 2313"/>
                  <a:gd name="T6" fmla="*/ 33 w 33"/>
                  <a:gd name="T7" fmla="*/ 2313 h 2313"/>
                  <a:gd name="T8" fmla="*/ 0 w 33"/>
                  <a:gd name="T9" fmla="*/ 2285 h 2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313">
                    <a:moveTo>
                      <a:pt x="0" y="2285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2313"/>
                    </a:lnTo>
                    <a:lnTo>
                      <a:pt x="0" y="2285"/>
                    </a:lnTo>
                    <a:close/>
                  </a:path>
                </a:pathLst>
              </a:custGeom>
              <a:solidFill>
                <a:srgbClr val="223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8" name="Freeform 92"/>
              <p:cNvSpPr>
                <a:spLocks/>
              </p:cNvSpPr>
              <p:nvPr/>
            </p:nvSpPr>
            <p:spPr bwMode="auto">
              <a:xfrm>
                <a:off x="4817" y="8193"/>
                <a:ext cx="32" cy="2345"/>
              </a:xfrm>
              <a:custGeom>
                <a:avLst/>
                <a:gdLst>
                  <a:gd name="T0" fmla="*/ 0 w 32"/>
                  <a:gd name="T1" fmla="*/ 2313 h 2345"/>
                  <a:gd name="T2" fmla="*/ 0 w 32"/>
                  <a:gd name="T3" fmla="*/ 0 h 2345"/>
                  <a:gd name="T4" fmla="*/ 32 w 32"/>
                  <a:gd name="T5" fmla="*/ 0 h 2345"/>
                  <a:gd name="T6" fmla="*/ 32 w 32"/>
                  <a:gd name="T7" fmla="*/ 2345 h 2345"/>
                  <a:gd name="T8" fmla="*/ 0 w 32"/>
                  <a:gd name="T9" fmla="*/ 2313 h 2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345">
                    <a:moveTo>
                      <a:pt x="0" y="2313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345"/>
                    </a:lnTo>
                    <a:lnTo>
                      <a:pt x="0" y="2313"/>
                    </a:lnTo>
                    <a:close/>
                  </a:path>
                </a:pathLst>
              </a:custGeom>
              <a:solidFill>
                <a:srgbClr val="253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9" name="Freeform 93"/>
              <p:cNvSpPr>
                <a:spLocks/>
              </p:cNvSpPr>
              <p:nvPr/>
            </p:nvSpPr>
            <p:spPr bwMode="auto">
              <a:xfrm>
                <a:off x="4849" y="8193"/>
                <a:ext cx="32" cy="2373"/>
              </a:xfrm>
              <a:custGeom>
                <a:avLst/>
                <a:gdLst>
                  <a:gd name="T0" fmla="*/ 0 w 32"/>
                  <a:gd name="T1" fmla="*/ 2345 h 2373"/>
                  <a:gd name="T2" fmla="*/ 0 w 32"/>
                  <a:gd name="T3" fmla="*/ 0 h 2373"/>
                  <a:gd name="T4" fmla="*/ 32 w 32"/>
                  <a:gd name="T5" fmla="*/ 0 h 2373"/>
                  <a:gd name="T6" fmla="*/ 32 w 32"/>
                  <a:gd name="T7" fmla="*/ 2373 h 2373"/>
                  <a:gd name="T8" fmla="*/ 0 w 32"/>
                  <a:gd name="T9" fmla="*/ 2345 h 2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373">
                    <a:moveTo>
                      <a:pt x="0" y="234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373"/>
                    </a:lnTo>
                    <a:lnTo>
                      <a:pt x="0" y="2345"/>
                    </a:lnTo>
                    <a:close/>
                  </a:path>
                </a:pathLst>
              </a:custGeom>
              <a:solidFill>
                <a:srgbClr val="284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00" name="Freeform 94"/>
              <p:cNvSpPr>
                <a:spLocks/>
              </p:cNvSpPr>
              <p:nvPr/>
            </p:nvSpPr>
            <p:spPr bwMode="auto">
              <a:xfrm>
                <a:off x="4881" y="8193"/>
                <a:ext cx="32" cy="2406"/>
              </a:xfrm>
              <a:custGeom>
                <a:avLst/>
                <a:gdLst>
                  <a:gd name="T0" fmla="*/ 0 w 32"/>
                  <a:gd name="T1" fmla="*/ 2373 h 2406"/>
                  <a:gd name="T2" fmla="*/ 0 w 32"/>
                  <a:gd name="T3" fmla="*/ 0 h 2406"/>
                  <a:gd name="T4" fmla="*/ 32 w 32"/>
                  <a:gd name="T5" fmla="*/ 0 h 2406"/>
                  <a:gd name="T6" fmla="*/ 32 w 32"/>
                  <a:gd name="T7" fmla="*/ 2406 h 2406"/>
                  <a:gd name="T8" fmla="*/ 0 w 32"/>
                  <a:gd name="T9" fmla="*/ 2373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406">
                    <a:moveTo>
                      <a:pt x="0" y="2373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406"/>
                    </a:lnTo>
                    <a:lnTo>
                      <a:pt x="0" y="2373"/>
                    </a:lnTo>
                    <a:close/>
                  </a:path>
                </a:pathLst>
              </a:custGeom>
              <a:solidFill>
                <a:srgbClr val="2B4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01" name="Freeform 95"/>
              <p:cNvSpPr>
                <a:spLocks/>
              </p:cNvSpPr>
              <p:nvPr/>
            </p:nvSpPr>
            <p:spPr bwMode="auto">
              <a:xfrm>
                <a:off x="4913" y="8193"/>
                <a:ext cx="32" cy="2438"/>
              </a:xfrm>
              <a:custGeom>
                <a:avLst/>
                <a:gdLst>
                  <a:gd name="T0" fmla="*/ 0 w 32"/>
                  <a:gd name="T1" fmla="*/ 2406 h 2438"/>
                  <a:gd name="T2" fmla="*/ 0 w 32"/>
                  <a:gd name="T3" fmla="*/ 0 h 2438"/>
                  <a:gd name="T4" fmla="*/ 28 w 32"/>
                  <a:gd name="T5" fmla="*/ 0 h 2438"/>
                  <a:gd name="T6" fmla="*/ 28 w 32"/>
                  <a:gd name="T7" fmla="*/ 1555 h 2438"/>
                  <a:gd name="T8" fmla="*/ 32 w 32"/>
                  <a:gd name="T9" fmla="*/ 1551 h 2438"/>
                  <a:gd name="T10" fmla="*/ 32 w 32"/>
                  <a:gd name="T11" fmla="*/ 2438 h 2438"/>
                  <a:gd name="T12" fmla="*/ 0 w 32"/>
                  <a:gd name="T13" fmla="*/ 2406 h 2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38">
                    <a:moveTo>
                      <a:pt x="0" y="2406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555"/>
                    </a:lnTo>
                    <a:lnTo>
                      <a:pt x="32" y="1551"/>
                    </a:lnTo>
                    <a:lnTo>
                      <a:pt x="32" y="2438"/>
                    </a:lnTo>
                    <a:lnTo>
                      <a:pt x="0" y="2406"/>
                    </a:lnTo>
                    <a:close/>
                  </a:path>
                </a:pathLst>
              </a:custGeom>
              <a:solidFill>
                <a:srgbClr val="2E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02" name="Freeform 96"/>
              <p:cNvSpPr>
                <a:spLocks/>
              </p:cNvSpPr>
              <p:nvPr/>
            </p:nvSpPr>
            <p:spPr bwMode="auto">
              <a:xfrm>
                <a:off x="4945" y="9704"/>
                <a:ext cx="33" cy="955"/>
              </a:xfrm>
              <a:custGeom>
                <a:avLst/>
                <a:gdLst>
                  <a:gd name="T0" fmla="*/ 0 w 33"/>
                  <a:gd name="T1" fmla="*/ 927 h 955"/>
                  <a:gd name="T2" fmla="*/ 0 w 33"/>
                  <a:gd name="T3" fmla="*/ 40 h 955"/>
                  <a:gd name="T4" fmla="*/ 33 w 33"/>
                  <a:gd name="T5" fmla="*/ 0 h 955"/>
                  <a:gd name="T6" fmla="*/ 33 w 33"/>
                  <a:gd name="T7" fmla="*/ 955 h 955"/>
                  <a:gd name="T8" fmla="*/ 0 w 33"/>
                  <a:gd name="T9" fmla="*/ 927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955">
                    <a:moveTo>
                      <a:pt x="0" y="927"/>
                    </a:moveTo>
                    <a:lnTo>
                      <a:pt x="0" y="40"/>
                    </a:lnTo>
                    <a:lnTo>
                      <a:pt x="33" y="0"/>
                    </a:lnTo>
                    <a:lnTo>
                      <a:pt x="33" y="955"/>
                    </a:lnTo>
                    <a:lnTo>
                      <a:pt x="0" y="927"/>
                    </a:lnTo>
                    <a:close/>
                  </a:path>
                </a:pathLst>
              </a:custGeom>
              <a:solidFill>
                <a:srgbClr val="315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03" name="Freeform 97"/>
              <p:cNvSpPr>
                <a:spLocks/>
              </p:cNvSpPr>
              <p:nvPr/>
            </p:nvSpPr>
            <p:spPr bwMode="auto">
              <a:xfrm>
                <a:off x="4978" y="9668"/>
                <a:ext cx="32" cy="1023"/>
              </a:xfrm>
              <a:custGeom>
                <a:avLst/>
                <a:gdLst>
                  <a:gd name="T0" fmla="*/ 0 w 32"/>
                  <a:gd name="T1" fmla="*/ 991 h 1023"/>
                  <a:gd name="T2" fmla="*/ 0 w 32"/>
                  <a:gd name="T3" fmla="*/ 36 h 1023"/>
                  <a:gd name="T4" fmla="*/ 32 w 32"/>
                  <a:gd name="T5" fmla="*/ 0 h 1023"/>
                  <a:gd name="T6" fmla="*/ 32 w 32"/>
                  <a:gd name="T7" fmla="*/ 1023 h 1023"/>
                  <a:gd name="T8" fmla="*/ 0 w 32"/>
                  <a:gd name="T9" fmla="*/ 99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023">
                    <a:moveTo>
                      <a:pt x="0" y="991"/>
                    </a:moveTo>
                    <a:lnTo>
                      <a:pt x="0" y="36"/>
                    </a:lnTo>
                    <a:lnTo>
                      <a:pt x="32" y="0"/>
                    </a:lnTo>
                    <a:lnTo>
                      <a:pt x="32" y="1023"/>
                    </a:lnTo>
                    <a:lnTo>
                      <a:pt x="0" y="991"/>
                    </a:lnTo>
                    <a:close/>
                  </a:path>
                </a:pathLst>
              </a:custGeom>
              <a:solidFill>
                <a:srgbClr val="355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04" name="Freeform 98"/>
              <p:cNvSpPr>
                <a:spLocks/>
              </p:cNvSpPr>
              <p:nvPr/>
            </p:nvSpPr>
            <p:spPr bwMode="auto">
              <a:xfrm>
                <a:off x="5010" y="9632"/>
                <a:ext cx="32" cy="1087"/>
              </a:xfrm>
              <a:custGeom>
                <a:avLst/>
                <a:gdLst>
                  <a:gd name="T0" fmla="*/ 0 w 32"/>
                  <a:gd name="T1" fmla="*/ 1059 h 1087"/>
                  <a:gd name="T2" fmla="*/ 0 w 32"/>
                  <a:gd name="T3" fmla="*/ 36 h 1087"/>
                  <a:gd name="T4" fmla="*/ 32 w 32"/>
                  <a:gd name="T5" fmla="*/ 0 h 1087"/>
                  <a:gd name="T6" fmla="*/ 32 w 32"/>
                  <a:gd name="T7" fmla="*/ 1087 h 1087"/>
                  <a:gd name="T8" fmla="*/ 0 w 32"/>
                  <a:gd name="T9" fmla="*/ 1059 h 1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087">
                    <a:moveTo>
                      <a:pt x="0" y="1059"/>
                    </a:moveTo>
                    <a:lnTo>
                      <a:pt x="0" y="36"/>
                    </a:lnTo>
                    <a:lnTo>
                      <a:pt x="32" y="0"/>
                    </a:lnTo>
                    <a:lnTo>
                      <a:pt x="32" y="1087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rgbClr val="385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05" name="Freeform 99"/>
              <p:cNvSpPr>
                <a:spLocks/>
              </p:cNvSpPr>
              <p:nvPr/>
            </p:nvSpPr>
            <p:spPr bwMode="auto">
              <a:xfrm>
                <a:off x="5042" y="9595"/>
                <a:ext cx="32" cy="1157"/>
              </a:xfrm>
              <a:custGeom>
                <a:avLst/>
                <a:gdLst>
                  <a:gd name="T0" fmla="*/ 0 w 32"/>
                  <a:gd name="T1" fmla="*/ 1124 h 1157"/>
                  <a:gd name="T2" fmla="*/ 0 w 32"/>
                  <a:gd name="T3" fmla="*/ 37 h 1157"/>
                  <a:gd name="T4" fmla="*/ 32 w 32"/>
                  <a:gd name="T5" fmla="*/ 0 h 1157"/>
                  <a:gd name="T6" fmla="*/ 32 w 32"/>
                  <a:gd name="T7" fmla="*/ 1157 h 1157"/>
                  <a:gd name="T8" fmla="*/ 0 w 32"/>
                  <a:gd name="T9" fmla="*/ 1124 h 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157">
                    <a:moveTo>
                      <a:pt x="0" y="1124"/>
                    </a:moveTo>
                    <a:lnTo>
                      <a:pt x="0" y="37"/>
                    </a:lnTo>
                    <a:lnTo>
                      <a:pt x="32" y="0"/>
                    </a:lnTo>
                    <a:lnTo>
                      <a:pt x="32" y="1157"/>
                    </a:lnTo>
                    <a:lnTo>
                      <a:pt x="0" y="1124"/>
                    </a:lnTo>
                    <a:close/>
                  </a:path>
                </a:pathLst>
              </a:custGeom>
              <a:solidFill>
                <a:srgbClr val="3B6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06" name="Freeform 100"/>
              <p:cNvSpPr>
                <a:spLocks/>
              </p:cNvSpPr>
              <p:nvPr/>
            </p:nvSpPr>
            <p:spPr bwMode="auto">
              <a:xfrm>
                <a:off x="5074" y="9559"/>
                <a:ext cx="33" cy="1221"/>
              </a:xfrm>
              <a:custGeom>
                <a:avLst/>
                <a:gdLst>
                  <a:gd name="T0" fmla="*/ 0 w 33"/>
                  <a:gd name="T1" fmla="*/ 1193 h 1221"/>
                  <a:gd name="T2" fmla="*/ 0 w 33"/>
                  <a:gd name="T3" fmla="*/ 36 h 1221"/>
                  <a:gd name="T4" fmla="*/ 33 w 33"/>
                  <a:gd name="T5" fmla="*/ 0 h 1221"/>
                  <a:gd name="T6" fmla="*/ 33 w 33"/>
                  <a:gd name="T7" fmla="*/ 1221 h 1221"/>
                  <a:gd name="T8" fmla="*/ 0 w 33"/>
                  <a:gd name="T9" fmla="*/ 1193 h 1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21">
                    <a:moveTo>
                      <a:pt x="0" y="1193"/>
                    </a:moveTo>
                    <a:lnTo>
                      <a:pt x="0" y="36"/>
                    </a:lnTo>
                    <a:lnTo>
                      <a:pt x="33" y="0"/>
                    </a:lnTo>
                    <a:lnTo>
                      <a:pt x="33" y="1221"/>
                    </a:lnTo>
                    <a:lnTo>
                      <a:pt x="0" y="1193"/>
                    </a:lnTo>
                    <a:close/>
                  </a:path>
                </a:pathLst>
              </a:custGeom>
              <a:solidFill>
                <a:srgbClr val="3E6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07" name="Freeform 101"/>
              <p:cNvSpPr>
                <a:spLocks/>
              </p:cNvSpPr>
              <p:nvPr/>
            </p:nvSpPr>
            <p:spPr bwMode="auto">
              <a:xfrm>
                <a:off x="5107" y="9519"/>
                <a:ext cx="32" cy="1293"/>
              </a:xfrm>
              <a:custGeom>
                <a:avLst/>
                <a:gdLst>
                  <a:gd name="T0" fmla="*/ 0 w 32"/>
                  <a:gd name="T1" fmla="*/ 1261 h 1293"/>
                  <a:gd name="T2" fmla="*/ 0 w 32"/>
                  <a:gd name="T3" fmla="*/ 40 h 1293"/>
                  <a:gd name="T4" fmla="*/ 32 w 32"/>
                  <a:gd name="T5" fmla="*/ 0 h 1293"/>
                  <a:gd name="T6" fmla="*/ 32 w 32"/>
                  <a:gd name="T7" fmla="*/ 648 h 1293"/>
                  <a:gd name="T8" fmla="*/ 8 w 32"/>
                  <a:gd name="T9" fmla="*/ 673 h 1293"/>
                  <a:gd name="T10" fmla="*/ 32 w 32"/>
                  <a:gd name="T11" fmla="*/ 697 h 1293"/>
                  <a:gd name="T12" fmla="*/ 32 w 32"/>
                  <a:gd name="T13" fmla="*/ 1293 h 1293"/>
                  <a:gd name="T14" fmla="*/ 0 w 32"/>
                  <a:gd name="T15" fmla="*/ 1261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93">
                    <a:moveTo>
                      <a:pt x="0" y="1261"/>
                    </a:moveTo>
                    <a:lnTo>
                      <a:pt x="0" y="40"/>
                    </a:lnTo>
                    <a:lnTo>
                      <a:pt x="32" y="0"/>
                    </a:lnTo>
                    <a:lnTo>
                      <a:pt x="32" y="648"/>
                    </a:lnTo>
                    <a:lnTo>
                      <a:pt x="8" y="673"/>
                    </a:lnTo>
                    <a:lnTo>
                      <a:pt x="32" y="697"/>
                    </a:lnTo>
                    <a:lnTo>
                      <a:pt x="32" y="1293"/>
                    </a:lnTo>
                    <a:lnTo>
                      <a:pt x="0" y="1261"/>
                    </a:lnTo>
                    <a:close/>
                  </a:path>
                </a:pathLst>
              </a:custGeom>
              <a:solidFill>
                <a:srgbClr val="416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08" name="Freeform 102"/>
              <p:cNvSpPr>
                <a:spLocks noEditPoints="1"/>
              </p:cNvSpPr>
              <p:nvPr/>
            </p:nvSpPr>
            <p:spPr bwMode="auto">
              <a:xfrm>
                <a:off x="5139" y="9482"/>
                <a:ext cx="32" cy="1358"/>
              </a:xfrm>
              <a:custGeom>
                <a:avLst/>
                <a:gdLst>
                  <a:gd name="T0" fmla="*/ 0 w 32"/>
                  <a:gd name="T1" fmla="*/ 1330 h 1358"/>
                  <a:gd name="T2" fmla="*/ 0 w 32"/>
                  <a:gd name="T3" fmla="*/ 734 h 1358"/>
                  <a:gd name="T4" fmla="*/ 32 w 32"/>
                  <a:gd name="T5" fmla="*/ 762 h 1358"/>
                  <a:gd name="T6" fmla="*/ 32 w 32"/>
                  <a:gd name="T7" fmla="*/ 1358 h 1358"/>
                  <a:gd name="T8" fmla="*/ 0 w 32"/>
                  <a:gd name="T9" fmla="*/ 1330 h 1358"/>
                  <a:gd name="T10" fmla="*/ 0 w 32"/>
                  <a:gd name="T11" fmla="*/ 685 h 1358"/>
                  <a:gd name="T12" fmla="*/ 0 w 32"/>
                  <a:gd name="T13" fmla="*/ 37 h 1358"/>
                  <a:gd name="T14" fmla="*/ 32 w 32"/>
                  <a:gd name="T15" fmla="*/ 0 h 1358"/>
                  <a:gd name="T16" fmla="*/ 32 w 32"/>
                  <a:gd name="T17" fmla="*/ 645 h 1358"/>
                  <a:gd name="T18" fmla="*/ 0 w 32"/>
                  <a:gd name="T19" fmla="*/ 685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358">
                    <a:moveTo>
                      <a:pt x="0" y="1330"/>
                    </a:moveTo>
                    <a:lnTo>
                      <a:pt x="0" y="734"/>
                    </a:lnTo>
                    <a:lnTo>
                      <a:pt x="32" y="762"/>
                    </a:lnTo>
                    <a:lnTo>
                      <a:pt x="32" y="1358"/>
                    </a:lnTo>
                    <a:lnTo>
                      <a:pt x="0" y="1330"/>
                    </a:lnTo>
                    <a:close/>
                    <a:moveTo>
                      <a:pt x="0" y="685"/>
                    </a:moveTo>
                    <a:lnTo>
                      <a:pt x="0" y="37"/>
                    </a:lnTo>
                    <a:lnTo>
                      <a:pt x="32" y="0"/>
                    </a:lnTo>
                    <a:lnTo>
                      <a:pt x="32" y="645"/>
                    </a:lnTo>
                    <a:lnTo>
                      <a:pt x="0" y="685"/>
                    </a:lnTo>
                    <a:close/>
                  </a:path>
                </a:pathLst>
              </a:custGeom>
              <a:solidFill>
                <a:srgbClr val="447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09" name="Freeform 103"/>
              <p:cNvSpPr>
                <a:spLocks noEditPoints="1"/>
              </p:cNvSpPr>
              <p:nvPr/>
            </p:nvSpPr>
            <p:spPr bwMode="auto">
              <a:xfrm>
                <a:off x="5171" y="9446"/>
                <a:ext cx="32" cy="1427"/>
              </a:xfrm>
              <a:custGeom>
                <a:avLst/>
                <a:gdLst>
                  <a:gd name="T0" fmla="*/ 0 w 32"/>
                  <a:gd name="T1" fmla="*/ 1394 h 1427"/>
                  <a:gd name="T2" fmla="*/ 0 w 32"/>
                  <a:gd name="T3" fmla="*/ 798 h 1427"/>
                  <a:gd name="T4" fmla="*/ 32 w 32"/>
                  <a:gd name="T5" fmla="*/ 830 h 1427"/>
                  <a:gd name="T6" fmla="*/ 32 w 32"/>
                  <a:gd name="T7" fmla="*/ 1427 h 1427"/>
                  <a:gd name="T8" fmla="*/ 0 w 32"/>
                  <a:gd name="T9" fmla="*/ 1394 h 1427"/>
                  <a:gd name="T10" fmla="*/ 0 w 32"/>
                  <a:gd name="T11" fmla="*/ 681 h 1427"/>
                  <a:gd name="T12" fmla="*/ 0 w 32"/>
                  <a:gd name="T13" fmla="*/ 36 h 1427"/>
                  <a:gd name="T14" fmla="*/ 32 w 32"/>
                  <a:gd name="T15" fmla="*/ 0 h 1427"/>
                  <a:gd name="T16" fmla="*/ 32 w 32"/>
                  <a:gd name="T17" fmla="*/ 641 h 1427"/>
                  <a:gd name="T18" fmla="*/ 0 w 32"/>
                  <a:gd name="T19" fmla="*/ 681 h 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427">
                    <a:moveTo>
                      <a:pt x="0" y="1394"/>
                    </a:moveTo>
                    <a:lnTo>
                      <a:pt x="0" y="798"/>
                    </a:lnTo>
                    <a:lnTo>
                      <a:pt x="32" y="830"/>
                    </a:lnTo>
                    <a:lnTo>
                      <a:pt x="32" y="1427"/>
                    </a:lnTo>
                    <a:lnTo>
                      <a:pt x="0" y="1394"/>
                    </a:lnTo>
                    <a:close/>
                    <a:moveTo>
                      <a:pt x="0" y="681"/>
                    </a:moveTo>
                    <a:lnTo>
                      <a:pt x="0" y="36"/>
                    </a:lnTo>
                    <a:lnTo>
                      <a:pt x="32" y="0"/>
                    </a:lnTo>
                    <a:lnTo>
                      <a:pt x="32" y="641"/>
                    </a:lnTo>
                    <a:lnTo>
                      <a:pt x="0" y="681"/>
                    </a:lnTo>
                    <a:close/>
                  </a:path>
                </a:pathLst>
              </a:custGeom>
              <a:solidFill>
                <a:srgbClr val="477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0" name="Freeform 104"/>
              <p:cNvSpPr>
                <a:spLocks noEditPoints="1"/>
              </p:cNvSpPr>
              <p:nvPr/>
            </p:nvSpPr>
            <p:spPr bwMode="auto">
              <a:xfrm>
                <a:off x="5203" y="9410"/>
                <a:ext cx="33" cy="1495"/>
              </a:xfrm>
              <a:custGeom>
                <a:avLst/>
                <a:gdLst>
                  <a:gd name="T0" fmla="*/ 0 w 33"/>
                  <a:gd name="T1" fmla="*/ 1463 h 1495"/>
                  <a:gd name="T2" fmla="*/ 0 w 33"/>
                  <a:gd name="T3" fmla="*/ 866 h 1495"/>
                  <a:gd name="T4" fmla="*/ 33 w 33"/>
                  <a:gd name="T5" fmla="*/ 894 h 1495"/>
                  <a:gd name="T6" fmla="*/ 33 w 33"/>
                  <a:gd name="T7" fmla="*/ 1495 h 1495"/>
                  <a:gd name="T8" fmla="*/ 0 w 33"/>
                  <a:gd name="T9" fmla="*/ 1463 h 1495"/>
                  <a:gd name="T10" fmla="*/ 0 w 33"/>
                  <a:gd name="T11" fmla="*/ 677 h 1495"/>
                  <a:gd name="T12" fmla="*/ 0 w 33"/>
                  <a:gd name="T13" fmla="*/ 36 h 1495"/>
                  <a:gd name="T14" fmla="*/ 33 w 33"/>
                  <a:gd name="T15" fmla="*/ 0 h 1495"/>
                  <a:gd name="T16" fmla="*/ 33 w 33"/>
                  <a:gd name="T17" fmla="*/ 641 h 1495"/>
                  <a:gd name="T18" fmla="*/ 0 w 33"/>
                  <a:gd name="T19" fmla="*/ 677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495">
                    <a:moveTo>
                      <a:pt x="0" y="1463"/>
                    </a:moveTo>
                    <a:lnTo>
                      <a:pt x="0" y="866"/>
                    </a:lnTo>
                    <a:lnTo>
                      <a:pt x="33" y="894"/>
                    </a:lnTo>
                    <a:lnTo>
                      <a:pt x="33" y="1495"/>
                    </a:lnTo>
                    <a:lnTo>
                      <a:pt x="0" y="1463"/>
                    </a:lnTo>
                    <a:close/>
                    <a:moveTo>
                      <a:pt x="0" y="677"/>
                    </a:moveTo>
                    <a:lnTo>
                      <a:pt x="0" y="36"/>
                    </a:lnTo>
                    <a:lnTo>
                      <a:pt x="33" y="0"/>
                    </a:lnTo>
                    <a:lnTo>
                      <a:pt x="33" y="641"/>
                    </a:lnTo>
                    <a:lnTo>
                      <a:pt x="0" y="677"/>
                    </a:lnTo>
                    <a:close/>
                  </a:path>
                </a:pathLst>
              </a:custGeom>
              <a:solidFill>
                <a:srgbClr val="4A7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1" name="Freeform 105"/>
              <p:cNvSpPr>
                <a:spLocks noEditPoints="1"/>
              </p:cNvSpPr>
              <p:nvPr/>
            </p:nvSpPr>
            <p:spPr bwMode="auto">
              <a:xfrm>
                <a:off x="5236" y="9374"/>
                <a:ext cx="32" cy="1559"/>
              </a:xfrm>
              <a:custGeom>
                <a:avLst/>
                <a:gdLst>
                  <a:gd name="T0" fmla="*/ 0 w 32"/>
                  <a:gd name="T1" fmla="*/ 1531 h 1559"/>
                  <a:gd name="T2" fmla="*/ 0 w 32"/>
                  <a:gd name="T3" fmla="*/ 930 h 1559"/>
                  <a:gd name="T4" fmla="*/ 32 w 32"/>
                  <a:gd name="T5" fmla="*/ 963 h 1559"/>
                  <a:gd name="T6" fmla="*/ 32 w 32"/>
                  <a:gd name="T7" fmla="*/ 1559 h 1559"/>
                  <a:gd name="T8" fmla="*/ 0 w 32"/>
                  <a:gd name="T9" fmla="*/ 1531 h 1559"/>
                  <a:gd name="T10" fmla="*/ 0 w 32"/>
                  <a:gd name="T11" fmla="*/ 677 h 1559"/>
                  <a:gd name="T12" fmla="*/ 0 w 32"/>
                  <a:gd name="T13" fmla="*/ 36 h 1559"/>
                  <a:gd name="T14" fmla="*/ 32 w 32"/>
                  <a:gd name="T15" fmla="*/ 0 h 1559"/>
                  <a:gd name="T16" fmla="*/ 32 w 32"/>
                  <a:gd name="T17" fmla="*/ 636 h 1559"/>
                  <a:gd name="T18" fmla="*/ 0 w 32"/>
                  <a:gd name="T19" fmla="*/ 677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559">
                    <a:moveTo>
                      <a:pt x="0" y="1531"/>
                    </a:moveTo>
                    <a:lnTo>
                      <a:pt x="0" y="930"/>
                    </a:lnTo>
                    <a:lnTo>
                      <a:pt x="32" y="963"/>
                    </a:lnTo>
                    <a:lnTo>
                      <a:pt x="32" y="1559"/>
                    </a:lnTo>
                    <a:lnTo>
                      <a:pt x="0" y="1531"/>
                    </a:lnTo>
                    <a:close/>
                    <a:moveTo>
                      <a:pt x="0" y="677"/>
                    </a:moveTo>
                    <a:lnTo>
                      <a:pt x="0" y="36"/>
                    </a:lnTo>
                    <a:lnTo>
                      <a:pt x="32" y="0"/>
                    </a:lnTo>
                    <a:lnTo>
                      <a:pt x="32" y="636"/>
                    </a:lnTo>
                    <a:lnTo>
                      <a:pt x="0" y="677"/>
                    </a:lnTo>
                    <a:close/>
                  </a:path>
                </a:pathLst>
              </a:custGeom>
              <a:solidFill>
                <a:srgbClr val="4E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2" name="Freeform 106"/>
              <p:cNvSpPr>
                <a:spLocks noEditPoints="1"/>
              </p:cNvSpPr>
              <p:nvPr/>
            </p:nvSpPr>
            <p:spPr bwMode="auto">
              <a:xfrm>
                <a:off x="5268" y="9333"/>
                <a:ext cx="32" cy="1632"/>
              </a:xfrm>
              <a:custGeom>
                <a:avLst/>
                <a:gdLst>
                  <a:gd name="T0" fmla="*/ 0 w 32"/>
                  <a:gd name="T1" fmla="*/ 1600 h 1632"/>
                  <a:gd name="T2" fmla="*/ 0 w 32"/>
                  <a:gd name="T3" fmla="*/ 1004 h 1632"/>
                  <a:gd name="T4" fmla="*/ 32 w 32"/>
                  <a:gd name="T5" fmla="*/ 1036 h 1632"/>
                  <a:gd name="T6" fmla="*/ 32 w 32"/>
                  <a:gd name="T7" fmla="*/ 1632 h 1632"/>
                  <a:gd name="T8" fmla="*/ 0 w 32"/>
                  <a:gd name="T9" fmla="*/ 1600 h 1632"/>
                  <a:gd name="T10" fmla="*/ 0 w 32"/>
                  <a:gd name="T11" fmla="*/ 677 h 1632"/>
                  <a:gd name="T12" fmla="*/ 0 w 32"/>
                  <a:gd name="T13" fmla="*/ 41 h 1632"/>
                  <a:gd name="T14" fmla="*/ 32 w 32"/>
                  <a:gd name="T15" fmla="*/ 0 h 1632"/>
                  <a:gd name="T16" fmla="*/ 32 w 32"/>
                  <a:gd name="T17" fmla="*/ 637 h 1632"/>
                  <a:gd name="T18" fmla="*/ 0 w 32"/>
                  <a:gd name="T19" fmla="*/ 677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32">
                    <a:moveTo>
                      <a:pt x="0" y="1600"/>
                    </a:moveTo>
                    <a:lnTo>
                      <a:pt x="0" y="1004"/>
                    </a:lnTo>
                    <a:lnTo>
                      <a:pt x="32" y="1036"/>
                    </a:lnTo>
                    <a:lnTo>
                      <a:pt x="32" y="1632"/>
                    </a:lnTo>
                    <a:lnTo>
                      <a:pt x="0" y="1600"/>
                    </a:lnTo>
                    <a:close/>
                    <a:moveTo>
                      <a:pt x="0" y="677"/>
                    </a:moveTo>
                    <a:lnTo>
                      <a:pt x="0" y="41"/>
                    </a:lnTo>
                    <a:lnTo>
                      <a:pt x="32" y="0"/>
                    </a:lnTo>
                    <a:lnTo>
                      <a:pt x="32" y="637"/>
                    </a:lnTo>
                    <a:lnTo>
                      <a:pt x="0" y="677"/>
                    </a:lnTo>
                    <a:close/>
                  </a:path>
                </a:pathLst>
              </a:custGeom>
              <a:solidFill>
                <a:srgbClr val="518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3" name="Freeform 107"/>
              <p:cNvSpPr>
                <a:spLocks noEditPoints="1"/>
              </p:cNvSpPr>
              <p:nvPr/>
            </p:nvSpPr>
            <p:spPr bwMode="auto">
              <a:xfrm>
                <a:off x="5300" y="9297"/>
                <a:ext cx="32" cy="1696"/>
              </a:xfrm>
              <a:custGeom>
                <a:avLst/>
                <a:gdLst>
                  <a:gd name="T0" fmla="*/ 0 w 32"/>
                  <a:gd name="T1" fmla="*/ 1668 h 1696"/>
                  <a:gd name="T2" fmla="*/ 0 w 32"/>
                  <a:gd name="T3" fmla="*/ 1072 h 1696"/>
                  <a:gd name="T4" fmla="*/ 32 w 32"/>
                  <a:gd name="T5" fmla="*/ 1100 h 1696"/>
                  <a:gd name="T6" fmla="*/ 32 w 32"/>
                  <a:gd name="T7" fmla="*/ 1696 h 1696"/>
                  <a:gd name="T8" fmla="*/ 0 w 32"/>
                  <a:gd name="T9" fmla="*/ 1668 h 1696"/>
                  <a:gd name="T10" fmla="*/ 0 w 32"/>
                  <a:gd name="T11" fmla="*/ 673 h 1696"/>
                  <a:gd name="T12" fmla="*/ 0 w 32"/>
                  <a:gd name="T13" fmla="*/ 36 h 1696"/>
                  <a:gd name="T14" fmla="*/ 32 w 32"/>
                  <a:gd name="T15" fmla="*/ 0 h 1696"/>
                  <a:gd name="T16" fmla="*/ 32 w 32"/>
                  <a:gd name="T17" fmla="*/ 637 h 1696"/>
                  <a:gd name="T18" fmla="*/ 0 w 32"/>
                  <a:gd name="T19" fmla="*/ 673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96">
                    <a:moveTo>
                      <a:pt x="0" y="1668"/>
                    </a:moveTo>
                    <a:lnTo>
                      <a:pt x="0" y="1072"/>
                    </a:lnTo>
                    <a:lnTo>
                      <a:pt x="32" y="1100"/>
                    </a:lnTo>
                    <a:lnTo>
                      <a:pt x="32" y="1696"/>
                    </a:lnTo>
                    <a:lnTo>
                      <a:pt x="0" y="1668"/>
                    </a:lnTo>
                    <a:close/>
                    <a:moveTo>
                      <a:pt x="0" y="673"/>
                    </a:moveTo>
                    <a:lnTo>
                      <a:pt x="0" y="36"/>
                    </a:lnTo>
                    <a:lnTo>
                      <a:pt x="32" y="0"/>
                    </a:lnTo>
                    <a:lnTo>
                      <a:pt x="32" y="637"/>
                    </a:lnTo>
                    <a:lnTo>
                      <a:pt x="0" y="673"/>
                    </a:lnTo>
                    <a:close/>
                  </a:path>
                </a:pathLst>
              </a:custGeom>
              <a:solidFill>
                <a:srgbClr val="548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4" name="Freeform 108"/>
              <p:cNvSpPr>
                <a:spLocks noEditPoints="1"/>
              </p:cNvSpPr>
              <p:nvPr/>
            </p:nvSpPr>
            <p:spPr bwMode="auto">
              <a:xfrm>
                <a:off x="5332" y="9261"/>
                <a:ext cx="33" cy="1765"/>
              </a:xfrm>
              <a:custGeom>
                <a:avLst/>
                <a:gdLst>
                  <a:gd name="T0" fmla="*/ 0 w 33"/>
                  <a:gd name="T1" fmla="*/ 1732 h 1765"/>
                  <a:gd name="T2" fmla="*/ 0 w 33"/>
                  <a:gd name="T3" fmla="*/ 1136 h 1765"/>
                  <a:gd name="T4" fmla="*/ 33 w 33"/>
                  <a:gd name="T5" fmla="*/ 1168 h 1765"/>
                  <a:gd name="T6" fmla="*/ 33 w 33"/>
                  <a:gd name="T7" fmla="*/ 1765 h 1765"/>
                  <a:gd name="T8" fmla="*/ 0 w 33"/>
                  <a:gd name="T9" fmla="*/ 1732 h 1765"/>
                  <a:gd name="T10" fmla="*/ 0 w 33"/>
                  <a:gd name="T11" fmla="*/ 673 h 1765"/>
                  <a:gd name="T12" fmla="*/ 0 w 33"/>
                  <a:gd name="T13" fmla="*/ 36 h 1765"/>
                  <a:gd name="T14" fmla="*/ 33 w 33"/>
                  <a:gd name="T15" fmla="*/ 0 h 1765"/>
                  <a:gd name="T16" fmla="*/ 33 w 33"/>
                  <a:gd name="T17" fmla="*/ 632 h 1765"/>
                  <a:gd name="T18" fmla="*/ 0 w 33"/>
                  <a:gd name="T19" fmla="*/ 673 h 1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765">
                    <a:moveTo>
                      <a:pt x="0" y="1732"/>
                    </a:moveTo>
                    <a:lnTo>
                      <a:pt x="0" y="1136"/>
                    </a:lnTo>
                    <a:lnTo>
                      <a:pt x="33" y="1168"/>
                    </a:lnTo>
                    <a:lnTo>
                      <a:pt x="33" y="1765"/>
                    </a:lnTo>
                    <a:lnTo>
                      <a:pt x="0" y="1732"/>
                    </a:lnTo>
                    <a:close/>
                    <a:moveTo>
                      <a:pt x="0" y="673"/>
                    </a:moveTo>
                    <a:lnTo>
                      <a:pt x="0" y="36"/>
                    </a:lnTo>
                    <a:lnTo>
                      <a:pt x="33" y="0"/>
                    </a:lnTo>
                    <a:lnTo>
                      <a:pt x="33" y="632"/>
                    </a:lnTo>
                    <a:lnTo>
                      <a:pt x="0" y="673"/>
                    </a:lnTo>
                    <a:close/>
                  </a:path>
                </a:pathLst>
              </a:custGeom>
              <a:solidFill>
                <a:srgbClr val="57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5" name="Freeform 109"/>
              <p:cNvSpPr>
                <a:spLocks noEditPoints="1"/>
              </p:cNvSpPr>
              <p:nvPr/>
            </p:nvSpPr>
            <p:spPr bwMode="auto">
              <a:xfrm>
                <a:off x="5365" y="9225"/>
                <a:ext cx="32" cy="1829"/>
              </a:xfrm>
              <a:custGeom>
                <a:avLst/>
                <a:gdLst>
                  <a:gd name="T0" fmla="*/ 0 w 32"/>
                  <a:gd name="T1" fmla="*/ 1801 h 1829"/>
                  <a:gd name="T2" fmla="*/ 0 w 32"/>
                  <a:gd name="T3" fmla="*/ 1204 h 1829"/>
                  <a:gd name="T4" fmla="*/ 32 w 32"/>
                  <a:gd name="T5" fmla="*/ 1233 h 1829"/>
                  <a:gd name="T6" fmla="*/ 32 w 32"/>
                  <a:gd name="T7" fmla="*/ 1829 h 1829"/>
                  <a:gd name="T8" fmla="*/ 0 w 32"/>
                  <a:gd name="T9" fmla="*/ 1801 h 1829"/>
                  <a:gd name="T10" fmla="*/ 0 w 32"/>
                  <a:gd name="T11" fmla="*/ 668 h 1829"/>
                  <a:gd name="T12" fmla="*/ 0 w 32"/>
                  <a:gd name="T13" fmla="*/ 36 h 1829"/>
                  <a:gd name="T14" fmla="*/ 32 w 32"/>
                  <a:gd name="T15" fmla="*/ 0 h 1829"/>
                  <a:gd name="T16" fmla="*/ 32 w 32"/>
                  <a:gd name="T17" fmla="*/ 628 h 1829"/>
                  <a:gd name="T18" fmla="*/ 0 w 32"/>
                  <a:gd name="T19" fmla="*/ 668 h 1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29">
                    <a:moveTo>
                      <a:pt x="0" y="1801"/>
                    </a:moveTo>
                    <a:lnTo>
                      <a:pt x="0" y="1204"/>
                    </a:lnTo>
                    <a:lnTo>
                      <a:pt x="32" y="1233"/>
                    </a:lnTo>
                    <a:lnTo>
                      <a:pt x="32" y="1829"/>
                    </a:lnTo>
                    <a:lnTo>
                      <a:pt x="0" y="1801"/>
                    </a:lnTo>
                    <a:close/>
                    <a:moveTo>
                      <a:pt x="0" y="668"/>
                    </a:moveTo>
                    <a:lnTo>
                      <a:pt x="0" y="36"/>
                    </a:lnTo>
                    <a:lnTo>
                      <a:pt x="32" y="0"/>
                    </a:lnTo>
                    <a:lnTo>
                      <a:pt x="32" y="628"/>
                    </a:lnTo>
                    <a:lnTo>
                      <a:pt x="0" y="668"/>
                    </a:lnTo>
                    <a:close/>
                  </a:path>
                </a:pathLst>
              </a:custGeom>
              <a:solidFill>
                <a:srgbClr val="5A9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6" name="Freeform 110"/>
              <p:cNvSpPr>
                <a:spLocks noEditPoints="1"/>
              </p:cNvSpPr>
              <p:nvPr/>
            </p:nvSpPr>
            <p:spPr bwMode="auto">
              <a:xfrm>
                <a:off x="5397" y="9184"/>
                <a:ext cx="32" cy="1902"/>
              </a:xfrm>
              <a:custGeom>
                <a:avLst/>
                <a:gdLst>
                  <a:gd name="T0" fmla="*/ 0 w 32"/>
                  <a:gd name="T1" fmla="*/ 1870 h 1902"/>
                  <a:gd name="T2" fmla="*/ 0 w 32"/>
                  <a:gd name="T3" fmla="*/ 1274 h 1902"/>
                  <a:gd name="T4" fmla="*/ 32 w 32"/>
                  <a:gd name="T5" fmla="*/ 1306 h 1902"/>
                  <a:gd name="T6" fmla="*/ 32 w 32"/>
                  <a:gd name="T7" fmla="*/ 1902 h 1902"/>
                  <a:gd name="T8" fmla="*/ 0 w 32"/>
                  <a:gd name="T9" fmla="*/ 1870 h 1902"/>
                  <a:gd name="T10" fmla="*/ 0 w 32"/>
                  <a:gd name="T11" fmla="*/ 669 h 1902"/>
                  <a:gd name="T12" fmla="*/ 0 w 32"/>
                  <a:gd name="T13" fmla="*/ 41 h 1902"/>
                  <a:gd name="T14" fmla="*/ 32 w 32"/>
                  <a:gd name="T15" fmla="*/ 0 h 1902"/>
                  <a:gd name="T16" fmla="*/ 32 w 32"/>
                  <a:gd name="T17" fmla="*/ 633 h 1902"/>
                  <a:gd name="T18" fmla="*/ 0 w 32"/>
                  <a:gd name="T19" fmla="*/ 669 h 1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902">
                    <a:moveTo>
                      <a:pt x="0" y="1870"/>
                    </a:moveTo>
                    <a:lnTo>
                      <a:pt x="0" y="1274"/>
                    </a:lnTo>
                    <a:lnTo>
                      <a:pt x="32" y="1306"/>
                    </a:lnTo>
                    <a:lnTo>
                      <a:pt x="32" y="1902"/>
                    </a:lnTo>
                    <a:lnTo>
                      <a:pt x="0" y="1870"/>
                    </a:lnTo>
                    <a:close/>
                    <a:moveTo>
                      <a:pt x="0" y="669"/>
                    </a:moveTo>
                    <a:lnTo>
                      <a:pt x="0" y="41"/>
                    </a:lnTo>
                    <a:lnTo>
                      <a:pt x="32" y="0"/>
                    </a:lnTo>
                    <a:lnTo>
                      <a:pt x="32" y="633"/>
                    </a:lnTo>
                    <a:lnTo>
                      <a:pt x="0" y="669"/>
                    </a:lnTo>
                    <a:close/>
                  </a:path>
                </a:pathLst>
              </a:custGeom>
              <a:solidFill>
                <a:srgbClr val="5D9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7" name="Freeform 111"/>
              <p:cNvSpPr>
                <a:spLocks noEditPoints="1"/>
              </p:cNvSpPr>
              <p:nvPr/>
            </p:nvSpPr>
            <p:spPr bwMode="auto">
              <a:xfrm>
                <a:off x="5429" y="9148"/>
                <a:ext cx="28" cy="1966"/>
              </a:xfrm>
              <a:custGeom>
                <a:avLst/>
                <a:gdLst>
                  <a:gd name="T0" fmla="*/ 0 w 28"/>
                  <a:gd name="T1" fmla="*/ 1938 h 1966"/>
                  <a:gd name="T2" fmla="*/ 0 w 28"/>
                  <a:gd name="T3" fmla="*/ 1342 h 1966"/>
                  <a:gd name="T4" fmla="*/ 28 w 28"/>
                  <a:gd name="T5" fmla="*/ 1374 h 1966"/>
                  <a:gd name="T6" fmla="*/ 28 w 28"/>
                  <a:gd name="T7" fmla="*/ 1966 h 1966"/>
                  <a:gd name="T8" fmla="*/ 0 w 28"/>
                  <a:gd name="T9" fmla="*/ 1938 h 1966"/>
                  <a:gd name="T10" fmla="*/ 0 w 28"/>
                  <a:gd name="T11" fmla="*/ 669 h 1966"/>
                  <a:gd name="T12" fmla="*/ 0 w 28"/>
                  <a:gd name="T13" fmla="*/ 36 h 1966"/>
                  <a:gd name="T14" fmla="*/ 28 w 28"/>
                  <a:gd name="T15" fmla="*/ 0 h 1966"/>
                  <a:gd name="T16" fmla="*/ 28 w 28"/>
                  <a:gd name="T17" fmla="*/ 629 h 1966"/>
                  <a:gd name="T18" fmla="*/ 0 w 28"/>
                  <a:gd name="T19" fmla="*/ 669 h 1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966">
                    <a:moveTo>
                      <a:pt x="0" y="1938"/>
                    </a:moveTo>
                    <a:lnTo>
                      <a:pt x="0" y="1342"/>
                    </a:lnTo>
                    <a:lnTo>
                      <a:pt x="28" y="1374"/>
                    </a:lnTo>
                    <a:lnTo>
                      <a:pt x="28" y="1966"/>
                    </a:lnTo>
                    <a:lnTo>
                      <a:pt x="0" y="1938"/>
                    </a:lnTo>
                    <a:close/>
                    <a:moveTo>
                      <a:pt x="0" y="669"/>
                    </a:moveTo>
                    <a:lnTo>
                      <a:pt x="0" y="36"/>
                    </a:lnTo>
                    <a:lnTo>
                      <a:pt x="28" y="0"/>
                    </a:lnTo>
                    <a:lnTo>
                      <a:pt x="28" y="629"/>
                    </a:lnTo>
                    <a:lnTo>
                      <a:pt x="0" y="669"/>
                    </a:lnTo>
                    <a:close/>
                  </a:path>
                </a:pathLst>
              </a:custGeom>
              <a:solidFill>
                <a:srgbClr val="60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8" name="Freeform 112"/>
              <p:cNvSpPr>
                <a:spLocks noEditPoints="1"/>
              </p:cNvSpPr>
              <p:nvPr/>
            </p:nvSpPr>
            <p:spPr bwMode="auto">
              <a:xfrm>
                <a:off x="5457" y="9112"/>
                <a:ext cx="33" cy="2035"/>
              </a:xfrm>
              <a:custGeom>
                <a:avLst/>
                <a:gdLst>
                  <a:gd name="T0" fmla="*/ 0 w 33"/>
                  <a:gd name="T1" fmla="*/ 2002 h 2035"/>
                  <a:gd name="T2" fmla="*/ 0 w 33"/>
                  <a:gd name="T3" fmla="*/ 1410 h 2035"/>
                  <a:gd name="T4" fmla="*/ 33 w 33"/>
                  <a:gd name="T5" fmla="*/ 1438 h 2035"/>
                  <a:gd name="T6" fmla="*/ 33 w 33"/>
                  <a:gd name="T7" fmla="*/ 2035 h 2035"/>
                  <a:gd name="T8" fmla="*/ 0 w 33"/>
                  <a:gd name="T9" fmla="*/ 2002 h 2035"/>
                  <a:gd name="T10" fmla="*/ 0 w 33"/>
                  <a:gd name="T11" fmla="*/ 665 h 2035"/>
                  <a:gd name="T12" fmla="*/ 0 w 33"/>
                  <a:gd name="T13" fmla="*/ 36 h 2035"/>
                  <a:gd name="T14" fmla="*/ 33 w 33"/>
                  <a:gd name="T15" fmla="*/ 0 h 2035"/>
                  <a:gd name="T16" fmla="*/ 33 w 33"/>
                  <a:gd name="T17" fmla="*/ 624 h 2035"/>
                  <a:gd name="T18" fmla="*/ 0 w 33"/>
                  <a:gd name="T19" fmla="*/ 665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2035">
                    <a:moveTo>
                      <a:pt x="0" y="2002"/>
                    </a:moveTo>
                    <a:lnTo>
                      <a:pt x="0" y="1410"/>
                    </a:lnTo>
                    <a:lnTo>
                      <a:pt x="33" y="1438"/>
                    </a:lnTo>
                    <a:lnTo>
                      <a:pt x="33" y="2035"/>
                    </a:lnTo>
                    <a:lnTo>
                      <a:pt x="0" y="2002"/>
                    </a:lnTo>
                    <a:close/>
                    <a:moveTo>
                      <a:pt x="0" y="665"/>
                    </a:moveTo>
                    <a:lnTo>
                      <a:pt x="0" y="36"/>
                    </a:lnTo>
                    <a:lnTo>
                      <a:pt x="33" y="0"/>
                    </a:lnTo>
                    <a:lnTo>
                      <a:pt x="33" y="624"/>
                    </a:lnTo>
                    <a:lnTo>
                      <a:pt x="0" y="665"/>
                    </a:lnTo>
                    <a:close/>
                  </a:path>
                </a:pathLst>
              </a:custGeom>
              <a:solidFill>
                <a:srgbClr val="63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9" name="Freeform 113"/>
              <p:cNvSpPr>
                <a:spLocks noEditPoints="1"/>
              </p:cNvSpPr>
              <p:nvPr/>
            </p:nvSpPr>
            <p:spPr bwMode="auto">
              <a:xfrm>
                <a:off x="5490" y="9076"/>
                <a:ext cx="32" cy="2103"/>
              </a:xfrm>
              <a:custGeom>
                <a:avLst/>
                <a:gdLst>
                  <a:gd name="T0" fmla="*/ 0 w 32"/>
                  <a:gd name="T1" fmla="*/ 2071 h 2103"/>
                  <a:gd name="T2" fmla="*/ 0 w 32"/>
                  <a:gd name="T3" fmla="*/ 1474 h 2103"/>
                  <a:gd name="T4" fmla="*/ 32 w 32"/>
                  <a:gd name="T5" fmla="*/ 1506 h 2103"/>
                  <a:gd name="T6" fmla="*/ 32 w 32"/>
                  <a:gd name="T7" fmla="*/ 2103 h 2103"/>
                  <a:gd name="T8" fmla="*/ 0 w 32"/>
                  <a:gd name="T9" fmla="*/ 2071 h 2103"/>
                  <a:gd name="T10" fmla="*/ 0 w 32"/>
                  <a:gd name="T11" fmla="*/ 660 h 2103"/>
                  <a:gd name="T12" fmla="*/ 0 w 32"/>
                  <a:gd name="T13" fmla="*/ 36 h 2103"/>
                  <a:gd name="T14" fmla="*/ 32 w 32"/>
                  <a:gd name="T15" fmla="*/ 0 h 2103"/>
                  <a:gd name="T16" fmla="*/ 32 w 32"/>
                  <a:gd name="T17" fmla="*/ 620 h 2103"/>
                  <a:gd name="T18" fmla="*/ 0 w 32"/>
                  <a:gd name="T19" fmla="*/ 660 h 2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103">
                    <a:moveTo>
                      <a:pt x="0" y="2071"/>
                    </a:moveTo>
                    <a:lnTo>
                      <a:pt x="0" y="1474"/>
                    </a:lnTo>
                    <a:lnTo>
                      <a:pt x="32" y="1506"/>
                    </a:lnTo>
                    <a:lnTo>
                      <a:pt x="32" y="2103"/>
                    </a:lnTo>
                    <a:lnTo>
                      <a:pt x="0" y="2071"/>
                    </a:lnTo>
                    <a:close/>
                    <a:moveTo>
                      <a:pt x="0" y="660"/>
                    </a:moveTo>
                    <a:lnTo>
                      <a:pt x="0" y="36"/>
                    </a:lnTo>
                    <a:lnTo>
                      <a:pt x="32" y="0"/>
                    </a:lnTo>
                    <a:lnTo>
                      <a:pt x="32" y="620"/>
                    </a:lnTo>
                    <a:lnTo>
                      <a:pt x="0" y="660"/>
                    </a:lnTo>
                    <a:close/>
                  </a:path>
                </a:pathLst>
              </a:custGeom>
              <a:solidFill>
                <a:srgbClr val="67A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0" name="Freeform 114"/>
              <p:cNvSpPr>
                <a:spLocks noEditPoints="1"/>
              </p:cNvSpPr>
              <p:nvPr/>
            </p:nvSpPr>
            <p:spPr bwMode="auto">
              <a:xfrm>
                <a:off x="5522" y="9072"/>
                <a:ext cx="32" cy="2135"/>
              </a:xfrm>
              <a:custGeom>
                <a:avLst/>
                <a:gdLst>
                  <a:gd name="T0" fmla="*/ 0 w 32"/>
                  <a:gd name="T1" fmla="*/ 2107 h 2135"/>
                  <a:gd name="T2" fmla="*/ 0 w 32"/>
                  <a:gd name="T3" fmla="*/ 1510 h 2135"/>
                  <a:gd name="T4" fmla="*/ 32 w 32"/>
                  <a:gd name="T5" fmla="*/ 1539 h 2135"/>
                  <a:gd name="T6" fmla="*/ 32 w 32"/>
                  <a:gd name="T7" fmla="*/ 2135 h 2135"/>
                  <a:gd name="T8" fmla="*/ 0 w 32"/>
                  <a:gd name="T9" fmla="*/ 2107 h 2135"/>
                  <a:gd name="T10" fmla="*/ 0 w 32"/>
                  <a:gd name="T11" fmla="*/ 624 h 2135"/>
                  <a:gd name="T12" fmla="*/ 0 w 32"/>
                  <a:gd name="T13" fmla="*/ 4 h 2135"/>
                  <a:gd name="T14" fmla="*/ 4 w 32"/>
                  <a:gd name="T15" fmla="*/ 0 h 2135"/>
                  <a:gd name="T16" fmla="*/ 32 w 32"/>
                  <a:gd name="T17" fmla="*/ 0 h 2135"/>
                  <a:gd name="T18" fmla="*/ 32 w 32"/>
                  <a:gd name="T19" fmla="*/ 588 h 2135"/>
                  <a:gd name="T20" fmla="*/ 0 w 32"/>
                  <a:gd name="T21" fmla="*/ 624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135">
                    <a:moveTo>
                      <a:pt x="0" y="2107"/>
                    </a:moveTo>
                    <a:lnTo>
                      <a:pt x="0" y="1510"/>
                    </a:lnTo>
                    <a:lnTo>
                      <a:pt x="32" y="1539"/>
                    </a:lnTo>
                    <a:lnTo>
                      <a:pt x="32" y="2135"/>
                    </a:lnTo>
                    <a:lnTo>
                      <a:pt x="0" y="2107"/>
                    </a:lnTo>
                    <a:close/>
                    <a:moveTo>
                      <a:pt x="0" y="62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2" y="588"/>
                    </a:lnTo>
                    <a:lnTo>
                      <a:pt x="0" y="624"/>
                    </a:lnTo>
                    <a:close/>
                  </a:path>
                </a:pathLst>
              </a:custGeom>
              <a:solidFill>
                <a:srgbClr val="6AB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1" name="Freeform 115"/>
              <p:cNvSpPr>
                <a:spLocks noEditPoints="1"/>
              </p:cNvSpPr>
              <p:nvPr/>
            </p:nvSpPr>
            <p:spPr bwMode="auto">
              <a:xfrm>
                <a:off x="5554" y="9072"/>
                <a:ext cx="32" cy="2167"/>
              </a:xfrm>
              <a:custGeom>
                <a:avLst/>
                <a:gdLst>
                  <a:gd name="T0" fmla="*/ 0 w 32"/>
                  <a:gd name="T1" fmla="*/ 2135 h 2167"/>
                  <a:gd name="T2" fmla="*/ 0 w 32"/>
                  <a:gd name="T3" fmla="*/ 1539 h 2167"/>
                  <a:gd name="T4" fmla="*/ 32 w 32"/>
                  <a:gd name="T5" fmla="*/ 1571 h 2167"/>
                  <a:gd name="T6" fmla="*/ 32 w 32"/>
                  <a:gd name="T7" fmla="*/ 2167 h 2167"/>
                  <a:gd name="T8" fmla="*/ 0 w 32"/>
                  <a:gd name="T9" fmla="*/ 2135 h 2167"/>
                  <a:gd name="T10" fmla="*/ 0 w 32"/>
                  <a:gd name="T11" fmla="*/ 588 h 2167"/>
                  <a:gd name="T12" fmla="*/ 0 w 32"/>
                  <a:gd name="T13" fmla="*/ 0 h 2167"/>
                  <a:gd name="T14" fmla="*/ 32 w 32"/>
                  <a:gd name="T15" fmla="*/ 0 h 2167"/>
                  <a:gd name="T16" fmla="*/ 32 w 32"/>
                  <a:gd name="T17" fmla="*/ 547 h 2167"/>
                  <a:gd name="T18" fmla="*/ 0 w 32"/>
                  <a:gd name="T19" fmla="*/ 588 h 2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167">
                    <a:moveTo>
                      <a:pt x="0" y="2135"/>
                    </a:moveTo>
                    <a:lnTo>
                      <a:pt x="0" y="1539"/>
                    </a:lnTo>
                    <a:lnTo>
                      <a:pt x="32" y="1571"/>
                    </a:lnTo>
                    <a:lnTo>
                      <a:pt x="32" y="2167"/>
                    </a:lnTo>
                    <a:lnTo>
                      <a:pt x="0" y="2135"/>
                    </a:lnTo>
                    <a:close/>
                    <a:moveTo>
                      <a:pt x="0" y="588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547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6DB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2" name="Freeform 116"/>
              <p:cNvSpPr>
                <a:spLocks noEditPoints="1"/>
              </p:cNvSpPr>
              <p:nvPr/>
            </p:nvSpPr>
            <p:spPr bwMode="auto">
              <a:xfrm>
                <a:off x="5586" y="9072"/>
                <a:ext cx="33" cy="2195"/>
              </a:xfrm>
              <a:custGeom>
                <a:avLst/>
                <a:gdLst>
                  <a:gd name="T0" fmla="*/ 0 w 33"/>
                  <a:gd name="T1" fmla="*/ 2167 h 2195"/>
                  <a:gd name="T2" fmla="*/ 0 w 33"/>
                  <a:gd name="T3" fmla="*/ 1571 h 2195"/>
                  <a:gd name="T4" fmla="*/ 33 w 33"/>
                  <a:gd name="T5" fmla="*/ 1603 h 2195"/>
                  <a:gd name="T6" fmla="*/ 33 w 33"/>
                  <a:gd name="T7" fmla="*/ 2195 h 2195"/>
                  <a:gd name="T8" fmla="*/ 0 w 33"/>
                  <a:gd name="T9" fmla="*/ 2167 h 2195"/>
                  <a:gd name="T10" fmla="*/ 0 w 33"/>
                  <a:gd name="T11" fmla="*/ 547 h 2195"/>
                  <a:gd name="T12" fmla="*/ 0 w 33"/>
                  <a:gd name="T13" fmla="*/ 0 h 2195"/>
                  <a:gd name="T14" fmla="*/ 33 w 33"/>
                  <a:gd name="T15" fmla="*/ 0 h 2195"/>
                  <a:gd name="T16" fmla="*/ 33 w 33"/>
                  <a:gd name="T17" fmla="*/ 507 h 2195"/>
                  <a:gd name="T18" fmla="*/ 0 w 33"/>
                  <a:gd name="T19" fmla="*/ 547 h 2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2195">
                    <a:moveTo>
                      <a:pt x="0" y="2167"/>
                    </a:moveTo>
                    <a:lnTo>
                      <a:pt x="0" y="1571"/>
                    </a:lnTo>
                    <a:lnTo>
                      <a:pt x="33" y="1603"/>
                    </a:lnTo>
                    <a:lnTo>
                      <a:pt x="33" y="2195"/>
                    </a:lnTo>
                    <a:lnTo>
                      <a:pt x="0" y="2167"/>
                    </a:lnTo>
                    <a:close/>
                    <a:moveTo>
                      <a:pt x="0" y="547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507"/>
                    </a:lnTo>
                    <a:lnTo>
                      <a:pt x="0" y="547"/>
                    </a:lnTo>
                    <a:close/>
                  </a:path>
                </a:pathLst>
              </a:custGeom>
              <a:solidFill>
                <a:srgbClr val="70B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3" name="Freeform 117"/>
              <p:cNvSpPr>
                <a:spLocks noEditPoints="1"/>
              </p:cNvSpPr>
              <p:nvPr/>
            </p:nvSpPr>
            <p:spPr bwMode="auto">
              <a:xfrm>
                <a:off x="5619" y="9072"/>
                <a:ext cx="32" cy="2228"/>
              </a:xfrm>
              <a:custGeom>
                <a:avLst/>
                <a:gdLst>
                  <a:gd name="T0" fmla="*/ 0 w 32"/>
                  <a:gd name="T1" fmla="*/ 2195 h 2228"/>
                  <a:gd name="T2" fmla="*/ 0 w 32"/>
                  <a:gd name="T3" fmla="*/ 1603 h 2228"/>
                  <a:gd name="T4" fmla="*/ 32 w 32"/>
                  <a:gd name="T5" fmla="*/ 1631 h 2228"/>
                  <a:gd name="T6" fmla="*/ 32 w 32"/>
                  <a:gd name="T7" fmla="*/ 2228 h 2228"/>
                  <a:gd name="T8" fmla="*/ 0 w 32"/>
                  <a:gd name="T9" fmla="*/ 2195 h 2228"/>
                  <a:gd name="T10" fmla="*/ 0 w 32"/>
                  <a:gd name="T11" fmla="*/ 507 h 2228"/>
                  <a:gd name="T12" fmla="*/ 0 w 32"/>
                  <a:gd name="T13" fmla="*/ 0 h 2228"/>
                  <a:gd name="T14" fmla="*/ 32 w 32"/>
                  <a:gd name="T15" fmla="*/ 0 h 2228"/>
                  <a:gd name="T16" fmla="*/ 32 w 32"/>
                  <a:gd name="T17" fmla="*/ 471 h 2228"/>
                  <a:gd name="T18" fmla="*/ 0 w 32"/>
                  <a:gd name="T19" fmla="*/ 507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228">
                    <a:moveTo>
                      <a:pt x="0" y="2195"/>
                    </a:moveTo>
                    <a:lnTo>
                      <a:pt x="0" y="1603"/>
                    </a:lnTo>
                    <a:lnTo>
                      <a:pt x="32" y="1631"/>
                    </a:lnTo>
                    <a:lnTo>
                      <a:pt x="32" y="2228"/>
                    </a:lnTo>
                    <a:lnTo>
                      <a:pt x="0" y="2195"/>
                    </a:lnTo>
                    <a:close/>
                    <a:moveTo>
                      <a:pt x="0" y="507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471"/>
                    </a:lnTo>
                    <a:lnTo>
                      <a:pt x="0" y="507"/>
                    </a:lnTo>
                    <a:close/>
                  </a:path>
                </a:pathLst>
              </a:custGeom>
              <a:solidFill>
                <a:srgbClr val="73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4" name="Freeform 118"/>
              <p:cNvSpPr>
                <a:spLocks noEditPoints="1"/>
              </p:cNvSpPr>
              <p:nvPr/>
            </p:nvSpPr>
            <p:spPr bwMode="auto">
              <a:xfrm>
                <a:off x="5651" y="9072"/>
                <a:ext cx="32" cy="2256"/>
              </a:xfrm>
              <a:custGeom>
                <a:avLst/>
                <a:gdLst>
                  <a:gd name="T0" fmla="*/ 0 w 32"/>
                  <a:gd name="T1" fmla="*/ 2228 h 2256"/>
                  <a:gd name="T2" fmla="*/ 0 w 32"/>
                  <a:gd name="T3" fmla="*/ 1631 h 2256"/>
                  <a:gd name="T4" fmla="*/ 32 w 32"/>
                  <a:gd name="T5" fmla="*/ 1664 h 2256"/>
                  <a:gd name="T6" fmla="*/ 32 w 32"/>
                  <a:gd name="T7" fmla="*/ 2256 h 2256"/>
                  <a:gd name="T8" fmla="*/ 0 w 32"/>
                  <a:gd name="T9" fmla="*/ 2228 h 2256"/>
                  <a:gd name="T10" fmla="*/ 0 w 32"/>
                  <a:gd name="T11" fmla="*/ 471 h 2256"/>
                  <a:gd name="T12" fmla="*/ 0 w 32"/>
                  <a:gd name="T13" fmla="*/ 0 h 2256"/>
                  <a:gd name="T14" fmla="*/ 32 w 32"/>
                  <a:gd name="T15" fmla="*/ 0 h 2256"/>
                  <a:gd name="T16" fmla="*/ 32 w 32"/>
                  <a:gd name="T17" fmla="*/ 431 h 2256"/>
                  <a:gd name="T18" fmla="*/ 0 w 32"/>
                  <a:gd name="T19" fmla="*/ 471 h 2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256">
                    <a:moveTo>
                      <a:pt x="0" y="2228"/>
                    </a:moveTo>
                    <a:lnTo>
                      <a:pt x="0" y="1631"/>
                    </a:lnTo>
                    <a:lnTo>
                      <a:pt x="32" y="1664"/>
                    </a:lnTo>
                    <a:lnTo>
                      <a:pt x="32" y="2256"/>
                    </a:lnTo>
                    <a:lnTo>
                      <a:pt x="0" y="2228"/>
                    </a:lnTo>
                    <a:close/>
                    <a:moveTo>
                      <a:pt x="0" y="471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431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76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5" name="Freeform 119"/>
              <p:cNvSpPr>
                <a:spLocks noEditPoints="1"/>
              </p:cNvSpPr>
              <p:nvPr/>
            </p:nvSpPr>
            <p:spPr bwMode="auto">
              <a:xfrm>
                <a:off x="5683" y="9072"/>
                <a:ext cx="32" cy="2288"/>
              </a:xfrm>
              <a:custGeom>
                <a:avLst/>
                <a:gdLst>
                  <a:gd name="T0" fmla="*/ 0 w 32"/>
                  <a:gd name="T1" fmla="*/ 2256 h 2288"/>
                  <a:gd name="T2" fmla="*/ 0 w 32"/>
                  <a:gd name="T3" fmla="*/ 1664 h 2288"/>
                  <a:gd name="T4" fmla="*/ 32 w 32"/>
                  <a:gd name="T5" fmla="*/ 1692 h 2288"/>
                  <a:gd name="T6" fmla="*/ 32 w 32"/>
                  <a:gd name="T7" fmla="*/ 2288 h 2288"/>
                  <a:gd name="T8" fmla="*/ 0 w 32"/>
                  <a:gd name="T9" fmla="*/ 2256 h 2288"/>
                  <a:gd name="T10" fmla="*/ 0 w 32"/>
                  <a:gd name="T11" fmla="*/ 431 h 2288"/>
                  <a:gd name="T12" fmla="*/ 0 w 32"/>
                  <a:gd name="T13" fmla="*/ 0 h 2288"/>
                  <a:gd name="T14" fmla="*/ 32 w 32"/>
                  <a:gd name="T15" fmla="*/ 0 h 2288"/>
                  <a:gd name="T16" fmla="*/ 32 w 32"/>
                  <a:gd name="T17" fmla="*/ 390 h 2288"/>
                  <a:gd name="T18" fmla="*/ 0 w 32"/>
                  <a:gd name="T19" fmla="*/ 431 h 2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288">
                    <a:moveTo>
                      <a:pt x="0" y="2256"/>
                    </a:moveTo>
                    <a:lnTo>
                      <a:pt x="0" y="1664"/>
                    </a:lnTo>
                    <a:lnTo>
                      <a:pt x="32" y="1692"/>
                    </a:lnTo>
                    <a:lnTo>
                      <a:pt x="32" y="2288"/>
                    </a:lnTo>
                    <a:lnTo>
                      <a:pt x="0" y="2256"/>
                    </a:lnTo>
                    <a:close/>
                    <a:moveTo>
                      <a:pt x="0" y="431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39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79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6" name="Freeform 120"/>
              <p:cNvSpPr>
                <a:spLocks noEditPoints="1"/>
              </p:cNvSpPr>
              <p:nvPr/>
            </p:nvSpPr>
            <p:spPr bwMode="auto">
              <a:xfrm>
                <a:off x="5715" y="9072"/>
                <a:ext cx="32" cy="2316"/>
              </a:xfrm>
              <a:custGeom>
                <a:avLst/>
                <a:gdLst>
                  <a:gd name="T0" fmla="*/ 0 w 32"/>
                  <a:gd name="T1" fmla="*/ 2288 h 2316"/>
                  <a:gd name="T2" fmla="*/ 0 w 32"/>
                  <a:gd name="T3" fmla="*/ 1692 h 2316"/>
                  <a:gd name="T4" fmla="*/ 32 w 32"/>
                  <a:gd name="T5" fmla="*/ 1724 h 2316"/>
                  <a:gd name="T6" fmla="*/ 32 w 32"/>
                  <a:gd name="T7" fmla="*/ 2316 h 2316"/>
                  <a:gd name="T8" fmla="*/ 0 w 32"/>
                  <a:gd name="T9" fmla="*/ 2288 h 2316"/>
                  <a:gd name="T10" fmla="*/ 0 w 32"/>
                  <a:gd name="T11" fmla="*/ 390 h 2316"/>
                  <a:gd name="T12" fmla="*/ 0 w 32"/>
                  <a:gd name="T13" fmla="*/ 0 h 2316"/>
                  <a:gd name="T14" fmla="*/ 32 w 32"/>
                  <a:gd name="T15" fmla="*/ 0 h 2316"/>
                  <a:gd name="T16" fmla="*/ 32 w 32"/>
                  <a:gd name="T17" fmla="*/ 354 h 2316"/>
                  <a:gd name="T18" fmla="*/ 0 w 32"/>
                  <a:gd name="T19" fmla="*/ 390 h 2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316">
                    <a:moveTo>
                      <a:pt x="0" y="2288"/>
                    </a:moveTo>
                    <a:lnTo>
                      <a:pt x="0" y="1692"/>
                    </a:lnTo>
                    <a:lnTo>
                      <a:pt x="32" y="1724"/>
                    </a:lnTo>
                    <a:lnTo>
                      <a:pt x="32" y="2316"/>
                    </a:lnTo>
                    <a:lnTo>
                      <a:pt x="0" y="2288"/>
                    </a:lnTo>
                    <a:close/>
                    <a:moveTo>
                      <a:pt x="0" y="390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354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7CD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7" name="Freeform 121"/>
              <p:cNvSpPr>
                <a:spLocks noEditPoints="1"/>
              </p:cNvSpPr>
              <p:nvPr/>
            </p:nvSpPr>
            <p:spPr bwMode="auto">
              <a:xfrm>
                <a:off x="5747" y="9072"/>
                <a:ext cx="33" cy="2349"/>
              </a:xfrm>
              <a:custGeom>
                <a:avLst/>
                <a:gdLst>
                  <a:gd name="T0" fmla="*/ 0 w 33"/>
                  <a:gd name="T1" fmla="*/ 2316 h 2349"/>
                  <a:gd name="T2" fmla="*/ 0 w 33"/>
                  <a:gd name="T3" fmla="*/ 1724 h 2349"/>
                  <a:gd name="T4" fmla="*/ 33 w 33"/>
                  <a:gd name="T5" fmla="*/ 1756 h 2349"/>
                  <a:gd name="T6" fmla="*/ 33 w 33"/>
                  <a:gd name="T7" fmla="*/ 2349 h 2349"/>
                  <a:gd name="T8" fmla="*/ 0 w 33"/>
                  <a:gd name="T9" fmla="*/ 2316 h 2349"/>
                  <a:gd name="T10" fmla="*/ 0 w 33"/>
                  <a:gd name="T11" fmla="*/ 354 h 2349"/>
                  <a:gd name="T12" fmla="*/ 0 w 33"/>
                  <a:gd name="T13" fmla="*/ 0 h 2349"/>
                  <a:gd name="T14" fmla="*/ 33 w 33"/>
                  <a:gd name="T15" fmla="*/ 0 h 2349"/>
                  <a:gd name="T16" fmla="*/ 33 w 33"/>
                  <a:gd name="T17" fmla="*/ 314 h 2349"/>
                  <a:gd name="T18" fmla="*/ 0 w 33"/>
                  <a:gd name="T19" fmla="*/ 354 h 2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2349">
                    <a:moveTo>
                      <a:pt x="0" y="2316"/>
                    </a:moveTo>
                    <a:lnTo>
                      <a:pt x="0" y="1724"/>
                    </a:lnTo>
                    <a:lnTo>
                      <a:pt x="33" y="1756"/>
                    </a:lnTo>
                    <a:lnTo>
                      <a:pt x="33" y="2349"/>
                    </a:lnTo>
                    <a:lnTo>
                      <a:pt x="0" y="2316"/>
                    </a:lnTo>
                    <a:close/>
                    <a:moveTo>
                      <a:pt x="0" y="354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314"/>
                    </a:lnTo>
                    <a:lnTo>
                      <a:pt x="0" y="354"/>
                    </a:lnTo>
                    <a:close/>
                  </a:path>
                </a:pathLst>
              </a:custGeom>
              <a:solidFill>
                <a:srgbClr val="80D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8" name="Freeform 122"/>
              <p:cNvSpPr>
                <a:spLocks noEditPoints="1"/>
              </p:cNvSpPr>
              <p:nvPr/>
            </p:nvSpPr>
            <p:spPr bwMode="auto">
              <a:xfrm>
                <a:off x="5780" y="9072"/>
                <a:ext cx="32" cy="2377"/>
              </a:xfrm>
              <a:custGeom>
                <a:avLst/>
                <a:gdLst>
                  <a:gd name="T0" fmla="*/ 0 w 32"/>
                  <a:gd name="T1" fmla="*/ 2349 h 2377"/>
                  <a:gd name="T2" fmla="*/ 0 w 32"/>
                  <a:gd name="T3" fmla="*/ 1756 h 2377"/>
                  <a:gd name="T4" fmla="*/ 32 w 32"/>
                  <a:gd name="T5" fmla="*/ 1784 h 2377"/>
                  <a:gd name="T6" fmla="*/ 32 w 32"/>
                  <a:gd name="T7" fmla="*/ 2377 h 2377"/>
                  <a:gd name="T8" fmla="*/ 0 w 32"/>
                  <a:gd name="T9" fmla="*/ 2349 h 2377"/>
                  <a:gd name="T10" fmla="*/ 0 w 32"/>
                  <a:gd name="T11" fmla="*/ 314 h 2377"/>
                  <a:gd name="T12" fmla="*/ 0 w 32"/>
                  <a:gd name="T13" fmla="*/ 0 h 2377"/>
                  <a:gd name="T14" fmla="*/ 32 w 32"/>
                  <a:gd name="T15" fmla="*/ 4 h 2377"/>
                  <a:gd name="T16" fmla="*/ 32 w 32"/>
                  <a:gd name="T17" fmla="*/ 273 h 2377"/>
                  <a:gd name="T18" fmla="*/ 0 w 32"/>
                  <a:gd name="T19" fmla="*/ 314 h 2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377">
                    <a:moveTo>
                      <a:pt x="0" y="2349"/>
                    </a:moveTo>
                    <a:lnTo>
                      <a:pt x="0" y="1756"/>
                    </a:lnTo>
                    <a:lnTo>
                      <a:pt x="32" y="1784"/>
                    </a:lnTo>
                    <a:lnTo>
                      <a:pt x="32" y="2377"/>
                    </a:lnTo>
                    <a:lnTo>
                      <a:pt x="0" y="2349"/>
                    </a:lnTo>
                    <a:close/>
                    <a:moveTo>
                      <a:pt x="0" y="314"/>
                    </a:moveTo>
                    <a:lnTo>
                      <a:pt x="0" y="0"/>
                    </a:lnTo>
                    <a:lnTo>
                      <a:pt x="32" y="4"/>
                    </a:lnTo>
                    <a:lnTo>
                      <a:pt x="32" y="273"/>
                    </a:lnTo>
                    <a:lnTo>
                      <a:pt x="0" y="314"/>
                    </a:lnTo>
                    <a:close/>
                  </a:path>
                </a:pathLst>
              </a:custGeom>
              <a:solidFill>
                <a:srgbClr val="83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9" name="Freeform 123"/>
              <p:cNvSpPr>
                <a:spLocks noEditPoints="1"/>
              </p:cNvSpPr>
              <p:nvPr/>
            </p:nvSpPr>
            <p:spPr bwMode="auto">
              <a:xfrm>
                <a:off x="5812" y="9076"/>
                <a:ext cx="32" cy="2405"/>
              </a:xfrm>
              <a:custGeom>
                <a:avLst/>
                <a:gdLst>
                  <a:gd name="T0" fmla="*/ 0 w 32"/>
                  <a:gd name="T1" fmla="*/ 2373 h 2405"/>
                  <a:gd name="T2" fmla="*/ 0 w 32"/>
                  <a:gd name="T3" fmla="*/ 1780 h 2405"/>
                  <a:gd name="T4" fmla="*/ 32 w 32"/>
                  <a:gd name="T5" fmla="*/ 1813 h 2405"/>
                  <a:gd name="T6" fmla="*/ 32 w 32"/>
                  <a:gd name="T7" fmla="*/ 2405 h 2405"/>
                  <a:gd name="T8" fmla="*/ 0 w 32"/>
                  <a:gd name="T9" fmla="*/ 2373 h 2405"/>
                  <a:gd name="T10" fmla="*/ 0 w 32"/>
                  <a:gd name="T11" fmla="*/ 269 h 2405"/>
                  <a:gd name="T12" fmla="*/ 0 w 32"/>
                  <a:gd name="T13" fmla="*/ 0 h 2405"/>
                  <a:gd name="T14" fmla="*/ 32 w 32"/>
                  <a:gd name="T15" fmla="*/ 0 h 2405"/>
                  <a:gd name="T16" fmla="*/ 32 w 32"/>
                  <a:gd name="T17" fmla="*/ 233 h 2405"/>
                  <a:gd name="T18" fmla="*/ 0 w 32"/>
                  <a:gd name="T19" fmla="*/ 269 h 2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405">
                    <a:moveTo>
                      <a:pt x="0" y="2373"/>
                    </a:moveTo>
                    <a:lnTo>
                      <a:pt x="0" y="1780"/>
                    </a:lnTo>
                    <a:lnTo>
                      <a:pt x="32" y="1813"/>
                    </a:lnTo>
                    <a:lnTo>
                      <a:pt x="32" y="2405"/>
                    </a:lnTo>
                    <a:lnTo>
                      <a:pt x="0" y="2373"/>
                    </a:lnTo>
                    <a:close/>
                    <a:moveTo>
                      <a:pt x="0" y="269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33"/>
                    </a:lnTo>
                    <a:lnTo>
                      <a:pt x="0" y="269"/>
                    </a:lnTo>
                    <a:close/>
                  </a:path>
                </a:pathLst>
              </a:custGeom>
              <a:solidFill>
                <a:srgbClr val="86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0" name="Freeform 124"/>
              <p:cNvSpPr>
                <a:spLocks noEditPoints="1"/>
              </p:cNvSpPr>
              <p:nvPr/>
            </p:nvSpPr>
            <p:spPr bwMode="auto">
              <a:xfrm>
                <a:off x="5844" y="9076"/>
                <a:ext cx="32" cy="2437"/>
              </a:xfrm>
              <a:custGeom>
                <a:avLst/>
                <a:gdLst>
                  <a:gd name="T0" fmla="*/ 0 w 32"/>
                  <a:gd name="T1" fmla="*/ 2405 h 2437"/>
                  <a:gd name="T2" fmla="*/ 0 w 32"/>
                  <a:gd name="T3" fmla="*/ 1813 h 2437"/>
                  <a:gd name="T4" fmla="*/ 32 w 32"/>
                  <a:gd name="T5" fmla="*/ 1841 h 2437"/>
                  <a:gd name="T6" fmla="*/ 32 w 32"/>
                  <a:gd name="T7" fmla="*/ 2437 h 2437"/>
                  <a:gd name="T8" fmla="*/ 0 w 32"/>
                  <a:gd name="T9" fmla="*/ 2405 h 2437"/>
                  <a:gd name="T10" fmla="*/ 0 w 32"/>
                  <a:gd name="T11" fmla="*/ 233 h 2437"/>
                  <a:gd name="T12" fmla="*/ 0 w 32"/>
                  <a:gd name="T13" fmla="*/ 0 h 2437"/>
                  <a:gd name="T14" fmla="*/ 32 w 32"/>
                  <a:gd name="T15" fmla="*/ 0 h 2437"/>
                  <a:gd name="T16" fmla="*/ 32 w 32"/>
                  <a:gd name="T17" fmla="*/ 193 h 2437"/>
                  <a:gd name="T18" fmla="*/ 0 w 32"/>
                  <a:gd name="T19" fmla="*/ 233 h 2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437">
                    <a:moveTo>
                      <a:pt x="0" y="2405"/>
                    </a:moveTo>
                    <a:lnTo>
                      <a:pt x="0" y="1813"/>
                    </a:lnTo>
                    <a:lnTo>
                      <a:pt x="32" y="1841"/>
                    </a:lnTo>
                    <a:lnTo>
                      <a:pt x="32" y="2437"/>
                    </a:lnTo>
                    <a:lnTo>
                      <a:pt x="0" y="2405"/>
                    </a:lnTo>
                    <a:close/>
                    <a:moveTo>
                      <a:pt x="0" y="233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93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89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1" name="Freeform 125"/>
              <p:cNvSpPr>
                <a:spLocks noEditPoints="1"/>
              </p:cNvSpPr>
              <p:nvPr/>
            </p:nvSpPr>
            <p:spPr bwMode="auto">
              <a:xfrm>
                <a:off x="5876" y="9076"/>
                <a:ext cx="33" cy="2465"/>
              </a:xfrm>
              <a:custGeom>
                <a:avLst/>
                <a:gdLst>
                  <a:gd name="T0" fmla="*/ 0 w 33"/>
                  <a:gd name="T1" fmla="*/ 2437 h 2465"/>
                  <a:gd name="T2" fmla="*/ 0 w 33"/>
                  <a:gd name="T3" fmla="*/ 1841 h 2465"/>
                  <a:gd name="T4" fmla="*/ 33 w 33"/>
                  <a:gd name="T5" fmla="*/ 1873 h 2465"/>
                  <a:gd name="T6" fmla="*/ 33 w 33"/>
                  <a:gd name="T7" fmla="*/ 2465 h 2465"/>
                  <a:gd name="T8" fmla="*/ 0 w 33"/>
                  <a:gd name="T9" fmla="*/ 2437 h 2465"/>
                  <a:gd name="T10" fmla="*/ 0 w 33"/>
                  <a:gd name="T11" fmla="*/ 193 h 2465"/>
                  <a:gd name="T12" fmla="*/ 0 w 33"/>
                  <a:gd name="T13" fmla="*/ 0 h 2465"/>
                  <a:gd name="T14" fmla="*/ 33 w 33"/>
                  <a:gd name="T15" fmla="*/ 0 h 2465"/>
                  <a:gd name="T16" fmla="*/ 33 w 33"/>
                  <a:gd name="T17" fmla="*/ 153 h 2465"/>
                  <a:gd name="T18" fmla="*/ 0 w 33"/>
                  <a:gd name="T19" fmla="*/ 193 h 2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2465">
                    <a:moveTo>
                      <a:pt x="0" y="2437"/>
                    </a:moveTo>
                    <a:lnTo>
                      <a:pt x="0" y="1841"/>
                    </a:lnTo>
                    <a:lnTo>
                      <a:pt x="33" y="1873"/>
                    </a:lnTo>
                    <a:lnTo>
                      <a:pt x="33" y="2465"/>
                    </a:lnTo>
                    <a:lnTo>
                      <a:pt x="0" y="2437"/>
                    </a:lnTo>
                    <a:close/>
                    <a:moveTo>
                      <a:pt x="0" y="193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153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8C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2" name="Freeform 126"/>
              <p:cNvSpPr>
                <a:spLocks noEditPoints="1"/>
              </p:cNvSpPr>
              <p:nvPr/>
            </p:nvSpPr>
            <p:spPr bwMode="auto">
              <a:xfrm>
                <a:off x="5909" y="9076"/>
                <a:ext cx="32" cy="2498"/>
              </a:xfrm>
              <a:custGeom>
                <a:avLst/>
                <a:gdLst>
                  <a:gd name="T0" fmla="*/ 0 w 32"/>
                  <a:gd name="T1" fmla="*/ 2465 h 2498"/>
                  <a:gd name="T2" fmla="*/ 0 w 32"/>
                  <a:gd name="T3" fmla="*/ 1873 h 2498"/>
                  <a:gd name="T4" fmla="*/ 32 w 32"/>
                  <a:gd name="T5" fmla="*/ 1901 h 2498"/>
                  <a:gd name="T6" fmla="*/ 32 w 32"/>
                  <a:gd name="T7" fmla="*/ 2498 h 2498"/>
                  <a:gd name="T8" fmla="*/ 0 w 32"/>
                  <a:gd name="T9" fmla="*/ 2465 h 2498"/>
                  <a:gd name="T10" fmla="*/ 0 w 32"/>
                  <a:gd name="T11" fmla="*/ 153 h 2498"/>
                  <a:gd name="T12" fmla="*/ 0 w 32"/>
                  <a:gd name="T13" fmla="*/ 0 h 2498"/>
                  <a:gd name="T14" fmla="*/ 32 w 32"/>
                  <a:gd name="T15" fmla="*/ 0 h 2498"/>
                  <a:gd name="T16" fmla="*/ 32 w 32"/>
                  <a:gd name="T17" fmla="*/ 116 h 2498"/>
                  <a:gd name="T18" fmla="*/ 0 w 32"/>
                  <a:gd name="T19" fmla="*/ 153 h 2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498">
                    <a:moveTo>
                      <a:pt x="0" y="2465"/>
                    </a:moveTo>
                    <a:lnTo>
                      <a:pt x="0" y="1873"/>
                    </a:lnTo>
                    <a:lnTo>
                      <a:pt x="32" y="1901"/>
                    </a:lnTo>
                    <a:lnTo>
                      <a:pt x="32" y="2498"/>
                    </a:lnTo>
                    <a:lnTo>
                      <a:pt x="0" y="2465"/>
                    </a:lnTo>
                    <a:close/>
                    <a:moveTo>
                      <a:pt x="0" y="153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16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8F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3" name="Freeform 127"/>
              <p:cNvSpPr>
                <a:spLocks noEditPoints="1"/>
              </p:cNvSpPr>
              <p:nvPr/>
            </p:nvSpPr>
            <p:spPr bwMode="auto">
              <a:xfrm>
                <a:off x="5941" y="9076"/>
                <a:ext cx="32" cy="2526"/>
              </a:xfrm>
              <a:custGeom>
                <a:avLst/>
                <a:gdLst>
                  <a:gd name="T0" fmla="*/ 0 w 32"/>
                  <a:gd name="T1" fmla="*/ 2498 h 2526"/>
                  <a:gd name="T2" fmla="*/ 0 w 32"/>
                  <a:gd name="T3" fmla="*/ 1901 h 2526"/>
                  <a:gd name="T4" fmla="*/ 32 w 32"/>
                  <a:gd name="T5" fmla="*/ 1934 h 2526"/>
                  <a:gd name="T6" fmla="*/ 32 w 32"/>
                  <a:gd name="T7" fmla="*/ 2526 h 2526"/>
                  <a:gd name="T8" fmla="*/ 0 w 32"/>
                  <a:gd name="T9" fmla="*/ 2498 h 2526"/>
                  <a:gd name="T10" fmla="*/ 0 w 32"/>
                  <a:gd name="T11" fmla="*/ 116 h 2526"/>
                  <a:gd name="T12" fmla="*/ 0 w 32"/>
                  <a:gd name="T13" fmla="*/ 0 h 2526"/>
                  <a:gd name="T14" fmla="*/ 32 w 32"/>
                  <a:gd name="T15" fmla="*/ 0 h 2526"/>
                  <a:gd name="T16" fmla="*/ 32 w 32"/>
                  <a:gd name="T17" fmla="*/ 76 h 2526"/>
                  <a:gd name="T18" fmla="*/ 0 w 32"/>
                  <a:gd name="T19" fmla="*/ 116 h 2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526">
                    <a:moveTo>
                      <a:pt x="0" y="2498"/>
                    </a:moveTo>
                    <a:lnTo>
                      <a:pt x="0" y="1901"/>
                    </a:lnTo>
                    <a:lnTo>
                      <a:pt x="32" y="1934"/>
                    </a:lnTo>
                    <a:lnTo>
                      <a:pt x="32" y="2526"/>
                    </a:lnTo>
                    <a:lnTo>
                      <a:pt x="0" y="2498"/>
                    </a:lnTo>
                    <a:close/>
                    <a:moveTo>
                      <a:pt x="0" y="116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7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92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4" name="Freeform 128"/>
              <p:cNvSpPr>
                <a:spLocks noEditPoints="1"/>
              </p:cNvSpPr>
              <p:nvPr/>
            </p:nvSpPr>
            <p:spPr bwMode="auto">
              <a:xfrm>
                <a:off x="5973" y="9076"/>
                <a:ext cx="32" cy="2558"/>
              </a:xfrm>
              <a:custGeom>
                <a:avLst/>
                <a:gdLst>
                  <a:gd name="T0" fmla="*/ 0 w 32"/>
                  <a:gd name="T1" fmla="*/ 2526 h 2558"/>
                  <a:gd name="T2" fmla="*/ 0 w 32"/>
                  <a:gd name="T3" fmla="*/ 1934 h 2558"/>
                  <a:gd name="T4" fmla="*/ 32 w 32"/>
                  <a:gd name="T5" fmla="*/ 1966 h 2558"/>
                  <a:gd name="T6" fmla="*/ 32 w 32"/>
                  <a:gd name="T7" fmla="*/ 2558 h 2558"/>
                  <a:gd name="T8" fmla="*/ 0 w 32"/>
                  <a:gd name="T9" fmla="*/ 2526 h 2558"/>
                  <a:gd name="T10" fmla="*/ 0 w 32"/>
                  <a:gd name="T11" fmla="*/ 76 h 2558"/>
                  <a:gd name="T12" fmla="*/ 0 w 32"/>
                  <a:gd name="T13" fmla="*/ 0 h 2558"/>
                  <a:gd name="T14" fmla="*/ 32 w 32"/>
                  <a:gd name="T15" fmla="*/ 0 h 2558"/>
                  <a:gd name="T16" fmla="*/ 32 w 32"/>
                  <a:gd name="T17" fmla="*/ 36 h 2558"/>
                  <a:gd name="T18" fmla="*/ 0 w 32"/>
                  <a:gd name="T19" fmla="*/ 76 h 2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558">
                    <a:moveTo>
                      <a:pt x="0" y="2526"/>
                    </a:moveTo>
                    <a:lnTo>
                      <a:pt x="0" y="1934"/>
                    </a:lnTo>
                    <a:lnTo>
                      <a:pt x="32" y="1966"/>
                    </a:lnTo>
                    <a:lnTo>
                      <a:pt x="32" y="2558"/>
                    </a:lnTo>
                    <a:lnTo>
                      <a:pt x="0" y="2526"/>
                    </a:lnTo>
                    <a:close/>
                    <a:moveTo>
                      <a:pt x="0" y="76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3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95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5" name="Freeform 129"/>
              <p:cNvSpPr>
                <a:spLocks noEditPoints="1"/>
              </p:cNvSpPr>
              <p:nvPr/>
            </p:nvSpPr>
            <p:spPr bwMode="auto">
              <a:xfrm>
                <a:off x="6005" y="9076"/>
                <a:ext cx="33" cy="2586"/>
              </a:xfrm>
              <a:custGeom>
                <a:avLst/>
                <a:gdLst>
                  <a:gd name="T0" fmla="*/ 0 w 33"/>
                  <a:gd name="T1" fmla="*/ 2558 h 2586"/>
                  <a:gd name="T2" fmla="*/ 0 w 33"/>
                  <a:gd name="T3" fmla="*/ 1966 h 2586"/>
                  <a:gd name="T4" fmla="*/ 33 w 33"/>
                  <a:gd name="T5" fmla="*/ 1994 h 2586"/>
                  <a:gd name="T6" fmla="*/ 33 w 33"/>
                  <a:gd name="T7" fmla="*/ 2586 h 2586"/>
                  <a:gd name="T8" fmla="*/ 0 w 33"/>
                  <a:gd name="T9" fmla="*/ 2558 h 2586"/>
                  <a:gd name="T10" fmla="*/ 0 w 33"/>
                  <a:gd name="T11" fmla="*/ 36 h 2586"/>
                  <a:gd name="T12" fmla="*/ 0 w 33"/>
                  <a:gd name="T13" fmla="*/ 0 h 2586"/>
                  <a:gd name="T14" fmla="*/ 33 w 33"/>
                  <a:gd name="T15" fmla="*/ 0 h 2586"/>
                  <a:gd name="T16" fmla="*/ 0 w 33"/>
                  <a:gd name="T17" fmla="*/ 36 h 2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586">
                    <a:moveTo>
                      <a:pt x="0" y="2558"/>
                    </a:moveTo>
                    <a:lnTo>
                      <a:pt x="0" y="1966"/>
                    </a:lnTo>
                    <a:lnTo>
                      <a:pt x="33" y="1994"/>
                    </a:lnTo>
                    <a:lnTo>
                      <a:pt x="33" y="2586"/>
                    </a:lnTo>
                    <a:lnTo>
                      <a:pt x="0" y="2558"/>
                    </a:lnTo>
                    <a:close/>
                    <a:moveTo>
                      <a:pt x="0" y="36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6" name="Freeform 130"/>
              <p:cNvSpPr>
                <a:spLocks/>
              </p:cNvSpPr>
              <p:nvPr/>
            </p:nvSpPr>
            <p:spPr bwMode="auto">
              <a:xfrm>
                <a:off x="3321" y="8979"/>
                <a:ext cx="1447" cy="189"/>
              </a:xfrm>
              <a:custGeom>
                <a:avLst/>
                <a:gdLst>
                  <a:gd name="T0" fmla="*/ 194 w 1447"/>
                  <a:gd name="T1" fmla="*/ 93 h 189"/>
                  <a:gd name="T2" fmla="*/ 97 w 1447"/>
                  <a:gd name="T3" fmla="*/ 189 h 189"/>
                  <a:gd name="T4" fmla="*/ 1447 w 1447"/>
                  <a:gd name="T5" fmla="*/ 189 h 189"/>
                  <a:gd name="T6" fmla="*/ 1447 w 1447"/>
                  <a:gd name="T7" fmla="*/ 0 h 189"/>
                  <a:gd name="T8" fmla="*/ 97 w 1447"/>
                  <a:gd name="T9" fmla="*/ 0 h 189"/>
                  <a:gd name="T10" fmla="*/ 0 w 1447"/>
                  <a:gd name="T11" fmla="*/ 93 h 189"/>
                  <a:gd name="T12" fmla="*/ 97 w 1447"/>
                  <a:gd name="T13" fmla="*/ 0 h 189"/>
                  <a:gd name="T14" fmla="*/ 0 w 1447"/>
                  <a:gd name="T15" fmla="*/ 0 h 189"/>
                  <a:gd name="T16" fmla="*/ 0 w 1447"/>
                  <a:gd name="T17" fmla="*/ 93 h 189"/>
                  <a:gd name="T18" fmla="*/ 194 w 1447"/>
                  <a:gd name="T19" fmla="*/ 9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7" h="189">
                    <a:moveTo>
                      <a:pt x="194" y="93"/>
                    </a:moveTo>
                    <a:lnTo>
                      <a:pt x="97" y="189"/>
                    </a:lnTo>
                    <a:lnTo>
                      <a:pt x="1447" y="189"/>
                    </a:lnTo>
                    <a:lnTo>
                      <a:pt x="1447" y="0"/>
                    </a:lnTo>
                    <a:lnTo>
                      <a:pt x="97" y="0"/>
                    </a:lnTo>
                    <a:lnTo>
                      <a:pt x="0" y="93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194" y="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7" name="Freeform 131"/>
              <p:cNvSpPr>
                <a:spLocks/>
              </p:cNvSpPr>
              <p:nvPr/>
            </p:nvSpPr>
            <p:spPr bwMode="auto">
              <a:xfrm>
                <a:off x="3321" y="9072"/>
                <a:ext cx="194" cy="543"/>
              </a:xfrm>
              <a:custGeom>
                <a:avLst/>
                <a:gdLst>
                  <a:gd name="T0" fmla="*/ 97 w 194"/>
                  <a:gd name="T1" fmla="*/ 354 h 543"/>
                  <a:gd name="T2" fmla="*/ 194 w 194"/>
                  <a:gd name="T3" fmla="*/ 447 h 543"/>
                  <a:gd name="T4" fmla="*/ 194 w 194"/>
                  <a:gd name="T5" fmla="*/ 0 h 543"/>
                  <a:gd name="T6" fmla="*/ 0 w 194"/>
                  <a:gd name="T7" fmla="*/ 0 h 543"/>
                  <a:gd name="T8" fmla="*/ 0 w 194"/>
                  <a:gd name="T9" fmla="*/ 447 h 543"/>
                  <a:gd name="T10" fmla="*/ 97 w 194"/>
                  <a:gd name="T11" fmla="*/ 543 h 543"/>
                  <a:gd name="T12" fmla="*/ 0 w 194"/>
                  <a:gd name="T13" fmla="*/ 447 h 543"/>
                  <a:gd name="T14" fmla="*/ 0 w 194"/>
                  <a:gd name="T15" fmla="*/ 543 h 543"/>
                  <a:gd name="T16" fmla="*/ 97 w 194"/>
                  <a:gd name="T17" fmla="*/ 543 h 543"/>
                  <a:gd name="T18" fmla="*/ 97 w 194"/>
                  <a:gd name="T19" fmla="*/ 354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4" h="543">
                    <a:moveTo>
                      <a:pt x="97" y="354"/>
                    </a:moveTo>
                    <a:lnTo>
                      <a:pt x="194" y="447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447"/>
                    </a:lnTo>
                    <a:lnTo>
                      <a:pt x="97" y="543"/>
                    </a:lnTo>
                    <a:lnTo>
                      <a:pt x="0" y="447"/>
                    </a:lnTo>
                    <a:lnTo>
                      <a:pt x="0" y="543"/>
                    </a:lnTo>
                    <a:lnTo>
                      <a:pt x="97" y="543"/>
                    </a:lnTo>
                    <a:lnTo>
                      <a:pt x="97" y="3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8" name="Freeform 132"/>
              <p:cNvSpPr>
                <a:spLocks/>
              </p:cNvSpPr>
              <p:nvPr/>
            </p:nvSpPr>
            <p:spPr bwMode="auto">
              <a:xfrm>
                <a:off x="3418" y="9426"/>
                <a:ext cx="649" cy="189"/>
              </a:xfrm>
              <a:custGeom>
                <a:avLst/>
                <a:gdLst>
                  <a:gd name="T0" fmla="*/ 516 w 649"/>
                  <a:gd name="T1" fmla="*/ 157 h 189"/>
                  <a:gd name="T2" fmla="*/ 443 w 649"/>
                  <a:gd name="T3" fmla="*/ 0 h 189"/>
                  <a:gd name="T4" fmla="*/ 0 w 649"/>
                  <a:gd name="T5" fmla="*/ 0 h 189"/>
                  <a:gd name="T6" fmla="*/ 0 w 649"/>
                  <a:gd name="T7" fmla="*/ 189 h 189"/>
                  <a:gd name="T8" fmla="*/ 443 w 649"/>
                  <a:gd name="T9" fmla="*/ 189 h 189"/>
                  <a:gd name="T10" fmla="*/ 371 w 649"/>
                  <a:gd name="T11" fmla="*/ 32 h 189"/>
                  <a:gd name="T12" fmla="*/ 516 w 649"/>
                  <a:gd name="T13" fmla="*/ 157 h 189"/>
                  <a:gd name="T14" fmla="*/ 649 w 649"/>
                  <a:gd name="T15" fmla="*/ 0 h 189"/>
                  <a:gd name="T16" fmla="*/ 443 w 649"/>
                  <a:gd name="T17" fmla="*/ 0 h 189"/>
                  <a:gd name="T18" fmla="*/ 516 w 649"/>
                  <a:gd name="T19" fmla="*/ 15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9" h="189">
                    <a:moveTo>
                      <a:pt x="516" y="157"/>
                    </a:moveTo>
                    <a:lnTo>
                      <a:pt x="443" y="0"/>
                    </a:lnTo>
                    <a:lnTo>
                      <a:pt x="0" y="0"/>
                    </a:lnTo>
                    <a:lnTo>
                      <a:pt x="0" y="189"/>
                    </a:lnTo>
                    <a:lnTo>
                      <a:pt x="443" y="189"/>
                    </a:lnTo>
                    <a:lnTo>
                      <a:pt x="371" y="32"/>
                    </a:lnTo>
                    <a:lnTo>
                      <a:pt x="516" y="157"/>
                    </a:lnTo>
                    <a:lnTo>
                      <a:pt x="649" y="0"/>
                    </a:lnTo>
                    <a:lnTo>
                      <a:pt x="443" y="0"/>
                    </a:lnTo>
                    <a:lnTo>
                      <a:pt x="516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9" name="Freeform 133"/>
              <p:cNvSpPr>
                <a:spLocks/>
              </p:cNvSpPr>
              <p:nvPr/>
            </p:nvSpPr>
            <p:spPr bwMode="auto">
              <a:xfrm>
                <a:off x="3321" y="9458"/>
                <a:ext cx="613" cy="621"/>
              </a:xfrm>
              <a:custGeom>
                <a:avLst/>
                <a:gdLst>
                  <a:gd name="T0" fmla="*/ 194 w 613"/>
                  <a:gd name="T1" fmla="*/ 484 h 621"/>
                  <a:gd name="T2" fmla="*/ 202 w 613"/>
                  <a:gd name="T3" fmla="*/ 613 h 621"/>
                  <a:gd name="T4" fmla="*/ 613 w 613"/>
                  <a:gd name="T5" fmla="*/ 125 h 621"/>
                  <a:gd name="T6" fmla="*/ 468 w 613"/>
                  <a:gd name="T7" fmla="*/ 0 h 621"/>
                  <a:gd name="T8" fmla="*/ 57 w 613"/>
                  <a:gd name="T9" fmla="*/ 492 h 621"/>
                  <a:gd name="T10" fmla="*/ 65 w 613"/>
                  <a:gd name="T11" fmla="*/ 621 h 621"/>
                  <a:gd name="T12" fmla="*/ 57 w 613"/>
                  <a:gd name="T13" fmla="*/ 492 h 621"/>
                  <a:gd name="T14" fmla="*/ 0 w 613"/>
                  <a:gd name="T15" fmla="*/ 556 h 621"/>
                  <a:gd name="T16" fmla="*/ 65 w 613"/>
                  <a:gd name="T17" fmla="*/ 621 h 621"/>
                  <a:gd name="T18" fmla="*/ 194 w 613"/>
                  <a:gd name="T19" fmla="*/ 484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3" h="621">
                    <a:moveTo>
                      <a:pt x="194" y="484"/>
                    </a:moveTo>
                    <a:lnTo>
                      <a:pt x="202" y="613"/>
                    </a:lnTo>
                    <a:lnTo>
                      <a:pt x="613" y="125"/>
                    </a:lnTo>
                    <a:lnTo>
                      <a:pt x="468" y="0"/>
                    </a:lnTo>
                    <a:lnTo>
                      <a:pt x="57" y="492"/>
                    </a:lnTo>
                    <a:lnTo>
                      <a:pt x="65" y="621"/>
                    </a:lnTo>
                    <a:lnTo>
                      <a:pt x="57" y="492"/>
                    </a:lnTo>
                    <a:lnTo>
                      <a:pt x="0" y="556"/>
                    </a:lnTo>
                    <a:lnTo>
                      <a:pt x="65" y="621"/>
                    </a:lnTo>
                    <a:lnTo>
                      <a:pt x="194" y="4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0" name="Freeform 134"/>
              <p:cNvSpPr>
                <a:spLocks/>
              </p:cNvSpPr>
              <p:nvPr/>
            </p:nvSpPr>
            <p:spPr bwMode="auto">
              <a:xfrm>
                <a:off x="3386" y="9942"/>
                <a:ext cx="451" cy="508"/>
              </a:xfrm>
              <a:custGeom>
                <a:avLst/>
                <a:gdLst>
                  <a:gd name="T0" fmla="*/ 306 w 451"/>
                  <a:gd name="T1" fmla="*/ 306 h 508"/>
                  <a:gd name="T2" fmla="*/ 443 w 451"/>
                  <a:gd name="T3" fmla="*/ 298 h 508"/>
                  <a:gd name="T4" fmla="*/ 129 w 451"/>
                  <a:gd name="T5" fmla="*/ 0 h 508"/>
                  <a:gd name="T6" fmla="*/ 0 w 451"/>
                  <a:gd name="T7" fmla="*/ 137 h 508"/>
                  <a:gd name="T8" fmla="*/ 314 w 451"/>
                  <a:gd name="T9" fmla="*/ 435 h 508"/>
                  <a:gd name="T10" fmla="*/ 451 w 451"/>
                  <a:gd name="T11" fmla="*/ 427 h 508"/>
                  <a:gd name="T12" fmla="*/ 314 w 451"/>
                  <a:gd name="T13" fmla="*/ 435 h 508"/>
                  <a:gd name="T14" fmla="*/ 387 w 451"/>
                  <a:gd name="T15" fmla="*/ 508 h 508"/>
                  <a:gd name="T16" fmla="*/ 451 w 451"/>
                  <a:gd name="T17" fmla="*/ 427 h 508"/>
                  <a:gd name="T18" fmla="*/ 306 w 451"/>
                  <a:gd name="T19" fmla="*/ 306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1" h="508">
                    <a:moveTo>
                      <a:pt x="306" y="306"/>
                    </a:moveTo>
                    <a:lnTo>
                      <a:pt x="443" y="298"/>
                    </a:lnTo>
                    <a:lnTo>
                      <a:pt x="129" y="0"/>
                    </a:lnTo>
                    <a:lnTo>
                      <a:pt x="0" y="137"/>
                    </a:lnTo>
                    <a:lnTo>
                      <a:pt x="314" y="435"/>
                    </a:lnTo>
                    <a:lnTo>
                      <a:pt x="451" y="427"/>
                    </a:lnTo>
                    <a:lnTo>
                      <a:pt x="314" y="435"/>
                    </a:lnTo>
                    <a:lnTo>
                      <a:pt x="387" y="508"/>
                    </a:lnTo>
                    <a:lnTo>
                      <a:pt x="451" y="427"/>
                    </a:lnTo>
                    <a:lnTo>
                      <a:pt x="306" y="3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1" name="Freeform 135"/>
              <p:cNvSpPr>
                <a:spLocks/>
              </p:cNvSpPr>
              <p:nvPr/>
            </p:nvSpPr>
            <p:spPr bwMode="auto">
              <a:xfrm>
                <a:off x="3692" y="8979"/>
                <a:ext cx="1274" cy="1390"/>
              </a:xfrm>
              <a:custGeom>
                <a:avLst/>
                <a:gdLst>
                  <a:gd name="T0" fmla="*/ 1076 w 1274"/>
                  <a:gd name="T1" fmla="*/ 189 h 1390"/>
                  <a:gd name="T2" fmla="*/ 1004 w 1274"/>
                  <a:gd name="T3" fmla="*/ 36 h 1390"/>
                  <a:gd name="T4" fmla="*/ 0 w 1274"/>
                  <a:gd name="T5" fmla="*/ 1269 h 1390"/>
                  <a:gd name="T6" fmla="*/ 145 w 1274"/>
                  <a:gd name="T7" fmla="*/ 1390 h 1390"/>
                  <a:gd name="T8" fmla="*/ 1149 w 1274"/>
                  <a:gd name="T9" fmla="*/ 153 h 1390"/>
                  <a:gd name="T10" fmla="*/ 1076 w 1274"/>
                  <a:gd name="T11" fmla="*/ 0 h 1390"/>
                  <a:gd name="T12" fmla="*/ 1149 w 1274"/>
                  <a:gd name="T13" fmla="*/ 153 h 1390"/>
                  <a:gd name="T14" fmla="*/ 1274 w 1274"/>
                  <a:gd name="T15" fmla="*/ 0 h 1390"/>
                  <a:gd name="T16" fmla="*/ 1076 w 1274"/>
                  <a:gd name="T17" fmla="*/ 0 h 1390"/>
                  <a:gd name="T18" fmla="*/ 1076 w 1274"/>
                  <a:gd name="T19" fmla="*/ 189 h 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4" h="1390">
                    <a:moveTo>
                      <a:pt x="1076" y="189"/>
                    </a:moveTo>
                    <a:lnTo>
                      <a:pt x="1004" y="36"/>
                    </a:lnTo>
                    <a:lnTo>
                      <a:pt x="0" y="1269"/>
                    </a:lnTo>
                    <a:lnTo>
                      <a:pt x="145" y="1390"/>
                    </a:lnTo>
                    <a:lnTo>
                      <a:pt x="1149" y="153"/>
                    </a:lnTo>
                    <a:lnTo>
                      <a:pt x="1076" y="0"/>
                    </a:lnTo>
                    <a:lnTo>
                      <a:pt x="1149" y="153"/>
                    </a:lnTo>
                    <a:lnTo>
                      <a:pt x="1274" y="0"/>
                    </a:lnTo>
                    <a:lnTo>
                      <a:pt x="1076" y="0"/>
                    </a:lnTo>
                    <a:lnTo>
                      <a:pt x="1076" y="1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2" name="Rectangle 136"/>
              <p:cNvSpPr>
                <a:spLocks noChangeArrowheads="1"/>
              </p:cNvSpPr>
              <p:nvPr/>
            </p:nvSpPr>
            <p:spPr bwMode="auto">
              <a:xfrm>
                <a:off x="3418" y="9072"/>
                <a:ext cx="28" cy="44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3" name="Freeform 137"/>
              <p:cNvSpPr>
                <a:spLocks noEditPoints="1"/>
              </p:cNvSpPr>
              <p:nvPr/>
            </p:nvSpPr>
            <p:spPr bwMode="auto">
              <a:xfrm>
                <a:off x="3446" y="9072"/>
                <a:ext cx="24" cy="958"/>
              </a:xfrm>
              <a:custGeom>
                <a:avLst/>
                <a:gdLst>
                  <a:gd name="T0" fmla="*/ 0 w 24"/>
                  <a:gd name="T1" fmla="*/ 447 h 958"/>
                  <a:gd name="T2" fmla="*/ 0 w 24"/>
                  <a:gd name="T3" fmla="*/ 0 h 958"/>
                  <a:gd name="T4" fmla="*/ 24 w 24"/>
                  <a:gd name="T5" fmla="*/ 0 h 958"/>
                  <a:gd name="T6" fmla="*/ 24 w 24"/>
                  <a:gd name="T7" fmla="*/ 447 h 958"/>
                  <a:gd name="T8" fmla="*/ 0 w 24"/>
                  <a:gd name="T9" fmla="*/ 447 h 958"/>
                  <a:gd name="T10" fmla="*/ 24 w 24"/>
                  <a:gd name="T11" fmla="*/ 910 h 958"/>
                  <a:gd name="T12" fmla="*/ 24 w 24"/>
                  <a:gd name="T13" fmla="*/ 958 h 958"/>
                  <a:gd name="T14" fmla="*/ 4 w 24"/>
                  <a:gd name="T15" fmla="*/ 938 h 958"/>
                  <a:gd name="T16" fmla="*/ 24 w 24"/>
                  <a:gd name="T17" fmla="*/ 910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958">
                    <a:moveTo>
                      <a:pt x="0" y="447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447"/>
                    </a:lnTo>
                    <a:lnTo>
                      <a:pt x="0" y="447"/>
                    </a:lnTo>
                    <a:close/>
                    <a:moveTo>
                      <a:pt x="24" y="910"/>
                    </a:moveTo>
                    <a:lnTo>
                      <a:pt x="24" y="958"/>
                    </a:lnTo>
                    <a:lnTo>
                      <a:pt x="4" y="938"/>
                    </a:lnTo>
                    <a:lnTo>
                      <a:pt x="24" y="910"/>
                    </a:lnTo>
                    <a:close/>
                  </a:path>
                </a:pathLst>
              </a:custGeom>
              <a:solidFill>
                <a:srgbClr val="030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4" name="Freeform 138"/>
              <p:cNvSpPr>
                <a:spLocks noEditPoints="1"/>
              </p:cNvSpPr>
              <p:nvPr/>
            </p:nvSpPr>
            <p:spPr bwMode="auto">
              <a:xfrm>
                <a:off x="3470" y="9072"/>
                <a:ext cx="29" cy="983"/>
              </a:xfrm>
              <a:custGeom>
                <a:avLst/>
                <a:gdLst>
                  <a:gd name="T0" fmla="*/ 0 w 29"/>
                  <a:gd name="T1" fmla="*/ 958 h 983"/>
                  <a:gd name="T2" fmla="*/ 0 w 29"/>
                  <a:gd name="T3" fmla="*/ 910 h 983"/>
                  <a:gd name="T4" fmla="*/ 29 w 29"/>
                  <a:gd name="T5" fmla="*/ 878 h 983"/>
                  <a:gd name="T6" fmla="*/ 29 w 29"/>
                  <a:gd name="T7" fmla="*/ 983 h 983"/>
                  <a:gd name="T8" fmla="*/ 0 w 29"/>
                  <a:gd name="T9" fmla="*/ 958 h 983"/>
                  <a:gd name="T10" fmla="*/ 0 w 29"/>
                  <a:gd name="T11" fmla="*/ 447 h 983"/>
                  <a:gd name="T12" fmla="*/ 0 w 29"/>
                  <a:gd name="T13" fmla="*/ 0 h 983"/>
                  <a:gd name="T14" fmla="*/ 29 w 29"/>
                  <a:gd name="T15" fmla="*/ 0 h 983"/>
                  <a:gd name="T16" fmla="*/ 29 w 29"/>
                  <a:gd name="T17" fmla="*/ 447 h 983"/>
                  <a:gd name="T18" fmla="*/ 0 w 29"/>
                  <a:gd name="T19" fmla="*/ 447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983">
                    <a:moveTo>
                      <a:pt x="0" y="958"/>
                    </a:moveTo>
                    <a:lnTo>
                      <a:pt x="0" y="910"/>
                    </a:lnTo>
                    <a:lnTo>
                      <a:pt x="29" y="878"/>
                    </a:lnTo>
                    <a:lnTo>
                      <a:pt x="29" y="983"/>
                    </a:lnTo>
                    <a:lnTo>
                      <a:pt x="0" y="958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060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5" name="Freeform 139"/>
              <p:cNvSpPr>
                <a:spLocks noEditPoints="1"/>
              </p:cNvSpPr>
              <p:nvPr/>
            </p:nvSpPr>
            <p:spPr bwMode="auto">
              <a:xfrm>
                <a:off x="3499" y="9072"/>
                <a:ext cx="28" cy="1011"/>
              </a:xfrm>
              <a:custGeom>
                <a:avLst/>
                <a:gdLst>
                  <a:gd name="T0" fmla="*/ 0 w 28"/>
                  <a:gd name="T1" fmla="*/ 983 h 1011"/>
                  <a:gd name="T2" fmla="*/ 0 w 28"/>
                  <a:gd name="T3" fmla="*/ 878 h 1011"/>
                  <a:gd name="T4" fmla="*/ 28 w 28"/>
                  <a:gd name="T5" fmla="*/ 850 h 1011"/>
                  <a:gd name="T6" fmla="*/ 28 w 28"/>
                  <a:gd name="T7" fmla="*/ 1011 h 1011"/>
                  <a:gd name="T8" fmla="*/ 0 w 28"/>
                  <a:gd name="T9" fmla="*/ 983 h 1011"/>
                  <a:gd name="T10" fmla="*/ 0 w 28"/>
                  <a:gd name="T11" fmla="*/ 447 h 1011"/>
                  <a:gd name="T12" fmla="*/ 0 w 28"/>
                  <a:gd name="T13" fmla="*/ 0 h 1011"/>
                  <a:gd name="T14" fmla="*/ 28 w 28"/>
                  <a:gd name="T15" fmla="*/ 0 h 1011"/>
                  <a:gd name="T16" fmla="*/ 28 w 28"/>
                  <a:gd name="T17" fmla="*/ 447 h 1011"/>
                  <a:gd name="T18" fmla="*/ 0 w 28"/>
                  <a:gd name="T19" fmla="*/ 447 h 1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011">
                    <a:moveTo>
                      <a:pt x="0" y="983"/>
                    </a:moveTo>
                    <a:lnTo>
                      <a:pt x="0" y="878"/>
                    </a:lnTo>
                    <a:lnTo>
                      <a:pt x="28" y="850"/>
                    </a:lnTo>
                    <a:lnTo>
                      <a:pt x="28" y="1011"/>
                    </a:lnTo>
                    <a:lnTo>
                      <a:pt x="0" y="983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090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6" name="Freeform 140"/>
              <p:cNvSpPr>
                <a:spLocks noEditPoints="1"/>
              </p:cNvSpPr>
              <p:nvPr/>
            </p:nvSpPr>
            <p:spPr bwMode="auto">
              <a:xfrm>
                <a:off x="3527" y="9072"/>
                <a:ext cx="28" cy="1035"/>
              </a:xfrm>
              <a:custGeom>
                <a:avLst/>
                <a:gdLst>
                  <a:gd name="T0" fmla="*/ 0 w 28"/>
                  <a:gd name="T1" fmla="*/ 1011 h 1035"/>
                  <a:gd name="T2" fmla="*/ 0 w 28"/>
                  <a:gd name="T3" fmla="*/ 850 h 1035"/>
                  <a:gd name="T4" fmla="*/ 28 w 28"/>
                  <a:gd name="T5" fmla="*/ 817 h 1035"/>
                  <a:gd name="T6" fmla="*/ 28 w 28"/>
                  <a:gd name="T7" fmla="*/ 1035 h 1035"/>
                  <a:gd name="T8" fmla="*/ 0 w 28"/>
                  <a:gd name="T9" fmla="*/ 1011 h 1035"/>
                  <a:gd name="T10" fmla="*/ 0 w 28"/>
                  <a:gd name="T11" fmla="*/ 447 h 1035"/>
                  <a:gd name="T12" fmla="*/ 0 w 28"/>
                  <a:gd name="T13" fmla="*/ 0 h 1035"/>
                  <a:gd name="T14" fmla="*/ 28 w 28"/>
                  <a:gd name="T15" fmla="*/ 0 h 1035"/>
                  <a:gd name="T16" fmla="*/ 28 w 28"/>
                  <a:gd name="T17" fmla="*/ 447 h 1035"/>
                  <a:gd name="T18" fmla="*/ 0 w 28"/>
                  <a:gd name="T19" fmla="*/ 447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035">
                    <a:moveTo>
                      <a:pt x="0" y="1011"/>
                    </a:moveTo>
                    <a:lnTo>
                      <a:pt x="0" y="850"/>
                    </a:lnTo>
                    <a:lnTo>
                      <a:pt x="28" y="817"/>
                    </a:lnTo>
                    <a:lnTo>
                      <a:pt x="28" y="1035"/>
                    </a:lnTo>
                    <a:lnTo>
                      <a:pt x="0" y="1011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0C1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7" name="Freeform 141"/>
              <p:cNvSpPr>
                <a:spLocks noEditPoints="1"/>
              </p:cNvSpPr>
              <p:nvPr/>
            </p:nvSpPr>
            <p:spPr bwMode="auto">
              <a:xfrm>
                <a:off x="3555" y="9072"/>
                <a:ext cx="24" cy="1059"/>
              </a:xfrm>
              <a:custGeom>
                <a:avLst/>
                <a:gdLst>
                  <a:gd name="T0" fmla="*/ 0 w 24"/>
                  <a:gd name="T1" fmla="*/ 1035 h 1059"/>
                  <a:gd name="T2" fmla="*/ 0 w 24"/>
                  <a:gd name="T3" fmla="*/ 817 h 1059"/>
                  <a:gd name="T4" fmla="*/ 24 w 24"/>
                  <a:gd name="T5" fmla="*/ 785 h 1059"/>
                  <a:gd name="T6" fmla="*/ 24 w 24"/>
                  <a:gd name="T7" fmla="*/ 1059 h 1059"/>
                  <a:gd name="T8" fmla="*/ 0 w 24"/>
                  <a:gd name="T9" fmla="*/ 1035 h 1059"/>
                  <a:gd name="T10" fmla="*/ 0 w 24"/>
                  <a:gd name="T11" fmla="*/ 447 h 1059"/>
                  <a:gd name="T12" fmla="*/ 0 w 24"/>
                  <a:gd name="T13" fmla="*/ 0 h 1059"/>
                  <a:gd name="T14" fmla="*/ 24 w 24"/>
                  <a:gd name="T15" fmla="*/ 0 h 1059"/>
                  <a:gd name="T16" fmla="*/ 24 w 24"/>
                  <a:gd name="T17" fmla="*/ 447 h 1059"/>
                  <a:gd name="T18" fmla="*/ 0 w 24"/>
                  <a:gd name="T19" fmla="*/ 447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059">
                    <a:moveTo>
                      <a:pt x="0" y="1035"/>
                    </a:moveTo>
                    <a:lnTo>
                      <a:pt x="0" y="817"/>
                    </a:lnTo>
                    <a:lnTo>
                      <a:pt x="24" y="785"/>
                    </a:lnTo>
                    <a:lnTo>
                      <a:pt x="24" y="1059"/>
                    </a:lnTo>
                    <a:lnTo>
                      <a:pt x="0" y="1035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0F1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8" name="Freeform 142"/>
              <p:cNvSpPr>
                <a:spLocks noEditPoints="1"/>
              </p:cNvSpPr>
              <p:nvPr/>
            </p:nvSpPr>
            <p:spPr bwMode="auto">
              <a:xfrm>
                <a:off x="3579" y="9072"/>
                <a:ext cx="29" cy="1087"/>
              </a:xfrm>
              <a:custGeom>
                <a:avLst/>
                <a:gdLst>
                  <a:gd name="T0" fmla="*/ 0 w 29"/>
                  <a:gd name="T1" fmla="*/ 1059 h 1087"/>
                  <a:gd name="T2" fmla="*/ 0 w 29"/>
                  <a:gd name="T3" fmla="*/ 785 h 1087"/>
                  <a:gd name="T4" fmla="*/ 29 w 29"/>
                  <a:gd name="T5" fmla="*/ 753 h 1087"/>
                  <a:gd name="T6" fmla="*/ 29 w 29"/>
                  <a:gd name="T7" fmla="*/ 1087 h 1087"/>
                  <a:gd name="T8" fmla="*/ 0 w 29"/>
                  <a:gd name="T9" fmla="*/ 1059 h 1087"/>
                  <a:gd name="T10" fmla="*/ 0 w 29"/>
                  <a:gd name="T11" fmla="*/ 447 h 1087"/>
                  <a:gd name="T12" fmla="*/ 0 w 29"/>
                  <a:gd name="T13" fmla="*/ 0 h 1087"/>
                  <a:gd name="T14" fmla="*/ 29 w 29"/>
                  <a:gd name="T15" fmla="*/ 0 h 1087"/>
                  <a:gd name="T16" fmla="*/ 29 w 29"/>
                  <a:gd name="T17" fmla="*/ 447 h 1087"/>
                  <a:gd name="T18" fmla="*/ 0 w 29"/>
                  <a:gd name="T19" fmla="*/ 447 h 1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087">
                    <a:moveTo>
                      <a:pt x="0" y="1059"/>
                    </a:moveTo>
                    <a:lnTo>
                      <a:pt x="0" y="785"/>
                    </a:lnTo>
                    <a:lnTo>
                      <a:pt x="29" y="753"/>
                    </a:lnTo>
                    <a:lnTo>
                      <a:pt x="29" y="1087"/>
                    </a:lnTo>
                    <a:lnTo>
                      <a:pt x="0" y="1059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121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9" name="Freeform 143"/>
              <p:cNvSpPr>
                <a:spLocks noEditPoints="1"/>
              </p:cNvSpPr>
              <p:nvPr/>
            </p:nvSpPr>
            <p:spPr bwMode="auto">
              <a:xfrm>
                <a:off x="3608" y="9072"/>
                <a:ext cx="28" cy="1112"/>
              </a:xfrm>
              <a:custGeom>
                <a:avLst/>
                <a:gdLst>
                  <a:gd name="T0" fmla="*/ 0 w 28"/>
                  <a:gd name="T1" fmla="*/ 1087 h 1112"/>
                  <a:gd name="T2" fmla="*/ 0 w 28"/>
                  <a:gd name="T3" fmla="*/ 753 h 1112"/>
                  <a:gd name="T4" fmla="*/ 28 w 28"/>
                  <a:gd name="T5" fmla="*/ 721 h 1112"/>
                  <a:gd name="T6" fmla="*/ 28 w 28"/>
                  <a:gd name="T7" fmla="*/ 1112 h 1112"/>
                  <a:gd name="T8" fmla="*/ 0 w 28"/>
                  <a:gd name="T9" fmla="*/ 1087 h 1112"/>
                  <a:gd name="T10" fmla="*/ 0 w 28"/>
                  <a:gd name="T11" fmla="*/ 447 h 1112"/>
                  <a:gd name="T12" fmla="*/ 0 w 28"/>
                  <a:gd name="T13" fmla="*/ 0 h 1112"/>
                  <a:gd name="T14" fmla="*/ 28 w 28"/>
                  <a:gd name="T15" fmla="*/ 0 h 1112"/>
                  <a:gd name="T16" fmla="*/ 28 w 28"/>
                  <a:gd name="T17" fmla="*/ 447 h 1112"/>
                  <a:gd name="T18" fmla="*/ 0 w 28"/>
                  <a:gd name="T19" fmla="*/ 447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112">
                    <a:moveTo>
                      <a:pt x="0" y="1087"/>
                    </a:moveTo>
                    <a:lnTo>
                      <a:pt x="0" y="753"/>
                    </a:lnTo>
                    <a:lnTo>
                      <a:pt x="28" y="721"/>
                    </a:lnTo>
                    <a:lnTo>
                      <a:pt x="28" y="1112"/>
                    </a:lnTo>
                    <a:lnTo>
                      <a:pt x="0" y="1087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152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0" name="Freeform 144"/>
              <p:cNvSpPr>
                <a:spLocks noEditPoints="1"/>
              </p:cNvSpPr>
              <p:nvPr/>
            </p:nvSpPr>
            <p:spPr bwMode="auto">
              <a:xfrm>
                <a:off x="3636" y="9072"/>
                <a:ext cx="24" cy="1140"/>
              </a:xfrm>
              <a:custGeom>
                <a:avLst/>
                <a:gdLst>
                  <a:gd name="T0" fmla="*/ 0 w 24"/>
                  <a:gd name="T1" fmla="*/ 1112 h 1140"/>
                  <a:gd name="T2" fmla="*/ 0 w 24"/>
                  <a:gd name="T3" fmla="*/ 721 h 1140"/>
                  <a:gd name="T4" fmla="*/ 24 w 24"/>
                  <a:gd name="T5" fmla="*/ 689 h 1140"/>
                  <a:gd name="T6" fmla="*/ 24 w 24"/>
                  <a:gd name="T7" fmla="*/ 1140 h 1140"/>
                  <a:gd name="T8" fmla="*/ 0 w 24"/>
                  <a:gd name="T9" fmla="*/ 1112 h 1140"/>
                  <a:gd name="T10" fmla="*/ 0 w 24"/>
                  <a:gd name="T11" fmla="*/ 447 h 1140"/>
                  <a:gd name="T12" fmla="*/ 0 w 24"/>
                  <a:gd name="T13" fmla="*/ 0 h 1140"/>
                  <a:gd name="T14" fmla="*/ 24 w 24"/>
                  <a:gd name="T15" fmla="*/ 0 h 1140"/>
                  <a:gd name="T16" fmla="*/ 24 w 24"/>
                  <a:gd name="T17" fmla="*/ 447 h 1140"/>
                  <a:gd name="T18" fmla="*/ 0 w 24"/>
                  <a:gd name="T19" fmla="*/ 447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140">
                    <a:moveTo>
                      <a:pt x="0" y="1112"/>
                    </a:moveTo>
                    <a:lnTo>
                      <a:pt x="0" y="721"/>
                    </a:lnTo>
                    <a:lnTo>
                      <a:pt x="24" y="689"/>
                    </a:lnTo>
                    <a:lnTo>
                      <a:pt x="24" y="1140"/>
                    </a:lnTo>
                    <a:lnTo>
                      <a:pt x="0" y="1112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182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1" name="Freeform 145"/>
              <p:cNvSpPr>
                <a:spLocks noEditPoints="1"/>
              </p:cNvSpPr>
              <p:nvPr/>
            </p:nvSpPr>
            <p:spPr bwMode="auto">
              <a:xfrm>
                <a:off x="3660" y="9072"/>
                <a:ext cx="28" cy="1164"/>
              </a:xfrm>
              <a:custGeom>
                <a:avLst/>
                <a:gdLst>
                  <a:gd name="T0" fmla="*/ 0 w 28"/>
                  <a:gd name="T1" fmla="*/ 1140 h 1164"/>
                  <a:gd name="T2" fmla="*/ 0 w 28"/>
                  <a:gd name="T3" fmla="*/ 689 h 1164"/>
                  <a:gd name="T4" fmla="*/ 28 w 28"/>
                  <a:gd name="T5" fmla="*/ 656 h 1164"/>
                  <a:gd name="T6" fmla="*/ 28 w 28"/>
                  <a:gd name="T7" fmla="*/ 1164 h 1164"/>
                  <a:gd name="T8" fmla="*/ 0 w 28"/>
                  <a:gd name="T9" fmla="*/ 1140 h 1164"/>
                  <a:gd name="T10" fmla="*/ 0 w 28"/>
                  <a:gd name="T11" fmla="*/ 447 h 1164"/>
                  <a:gd name="T12" fmla="*/ 0 w 28"/>
                  <a:gd name="T13" fmla="*/ 0 h 1164"/>
                  <a:gd name="T14" fmla="*/ 28 w 28"/>
                  <a:gd name="T15" fmla="*/ 0 h 1164"/>
                  <a:gd name="T16" fmla="*/ 28 w 28"/>
                  <a:gd name="T17" fmla="*/ 447 h 1164"/>
                  <a:gd name="T18" fmla="*/ 0 w 28"/>
                  <a:gd name="T19" fmla="*/ 447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164">
                    <a:moveTo>
                      <a:pt x="0" y="1140"/>
                    </a:moveTo>
                    <a:lnTo>
                      <a:pt x="0" y="689"/>
                    </a:lnTo>
                    <a:lnTo>
                      <a:pt x="28" y="656"/>
                    </a:lnTo>
                    <a:lnTo>
                      <a:pt x="28" y="1164"/>
                    </a:lnTo>
                    <a:lnTo>
                      <a:pt x="0" y="1140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1C2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2" name="Freeform 146"/>
              <p:cNvSpPr>
                <a:spLocks noEditPoints="1"/>
              </p:cNvSpPr>
              <p:nvPr/>
            </p:nvSpPr>
            <p:spPr bwMode="auto">
              <a:xfrm>
                <a:off x="3688" y="9072"/>
                <a:ext cx="28" cy="1192"/>
              </a:xfrm>
              <a:custGeom>
                <a:avLst/>
                <a:gdLst>
                  <a:gd name="T0" fmla="*/ 0 w 28"/>
                  <a:gd name="T1" fmla="*/ 1164 h 1192"/>
                  <a:gd name="T2" fmla="*/ 0 w 28"/>
                  <a:gd name="T3" fmla="*/ 656 h 1192"/>
                  <a:gd name="T4" fmla="*/ 28 w 28"/>
                  <a:gd name="T5" fmla="*/ 624 h 1192"/>
                  <a:gd name="T6" fmla="*/ 28 w 28"/>
                  <a:gd name="T7" fmla="*/ 1192 h 1192"/>
                  <a:gd name="T8" fmla="*/ 0 w 28"/>
                  <a:gd name="T9" fmla="*/ 1164 h 1192"/>
                  <a:gd name="T10" fmla="*/ 0 w 28"/>
                  <a:gd name="T11" fmla="*/ 447 h 1192"/>
                  <a:gd name="T12" fmla="*/ 0 w 28"/>
                  <a:gd name="T13" fmla="*/ 0 h 1192"/>
                  <a:gd name="T14" fmla="*/ 28 w 28"/>
                  <a:gd name="T15" fmla="*/ 0 h 1192"/>
                  <a:gd name="T16" fmla="*/ 28 w 28"/>
                  <a:gd name="T17" fmla="*/ 447 h 1192"/>
                  <a:gd name="T18" fmla="*/ 0 w 28"/>
                  <a:gd name="T19" fmla="*/ 447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192">
                    <a:moveTo>
                      <a:pt x="0" y="1164"/>
                    </a:moveTo>
                    <a:lnTo>
                      <a:pt x="0" y="656"/>
                    </a:lnTo>
                    <a:lnTo>
                      <a:pt x="28" y="624"/>
                    </a:lnTo>
                    <a:lnTo>
                      <a:pt x="28" y="1192"/>
                    </a:lnTo>
                    <a:lnTo>
                      <a:pt x="0" y="1164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1F3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3" name="Freeform 147"/>
              <p:cNvSpPr>
                <a:spLocks noEditPoints="1"/>
              </p:cNvSpPr>
              <p:nvPr/>
            </p:nvSpPr>
            <p:spPr bwMode="auto">
              <a:xfrm>
                <a:off x="3716" y="9072"/>
                <a:ext cx="24" cy="1216"/>
              </a:xfrm>
              <a:custGeom>
                <a:avLst/>
                <a:gdLst>
                  <a:gd name="T0" fmla="*/ 0 w 24"/>
                  <a:gd name="T1" fmla="*/ 1192 h 1216"/>
                  <a:gd name="T2" fmla="*/ 0 w 24"/>
                  <a:gd name="T3" fmla="*/ 624 h 1216"/>
                  <a:gd name="T4" fmla="*/ 24 w 24"/>
                  <a:gd name="T5" fmla="*/ 592 h 1216"/>
                  <a:gd name="T6" fmla="*/ 24 w 24"/>
                  <a:gd name="T7" fmla="*/ 1216 h 1216"/>
                  <a:gd name="T8" fmla="*/ 0 w 24"/>
                  <a:gd name="T9" fmla="*/ 1192 h 1216"/>
                  <a:gd name="T10" fmla="*/ 0 w 24"/>
                  <a:gd name="T11" fmla="*/ 447 h 1216"/>
                  <a:gd name="T12" fmla="*/ 0 w 24"/>
                  <a:gd name="T13" fmla="*/ 0 h 1216"/>
                  <a:gd name="T14" fmla="*/ 24 w 24"/>
                  <a:gd name="T15" fmla="*/ 0 h 1216"/>
                  <a:gd name="T16" fmla="*/ 24 w 24"/>
                  <a:gd name="T17" fmla="*/ 447 h 1216"/>
                  <a:gd name="T18" fmla="*/ 0 w 24"/>
                  <a:gd name="T19" fmla="*/ 447 h 1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216">
                    <a:moveTo>
                      <a:pt x="0" y="1192"/>
                    </a:moveTo>
                    <a:lnTo>
                      <a:pt x="0" y="624"/>
                    </a:lnTo>
                    <a:lnTo>
                      <a:pt x="24" y="592"/>
                    </a:lnTo>
                    <a:lnTo>
                      <a:pt x="24" y="1216"/>
                    </a:lnTo>
                    <a:lnTo>
                      <a:pt x="0" y="1192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223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4" name="Freeform 148"/>
              <p:cNvSpPr>
                <a:spLocks noEditPoints="1"/>
              </p:cNvSpPr>
              <p:nvPr/>
            </p:nvSpPr>
            <p:spPr bwMode="auto">
              <a:xfrm>
                <a:off x="3740" y="9072"/>
                <a:ext cx="29" cy="1237"/>
              </a:xfrm>
              <a:custGeom>
                <a:avLst/>
                <a:gdLst>
                  <a:gd name="T0" fmla="*/ 0 w 29"/>
                  <a:gd name="T1" fmla="*/ 1216 h 1237"/>
                  <a:gd name="T2" fmla="*/ 0 w 29"/>
                  <a:gd name="T3" fmla="*/ 592 h 1237"/>
                  <a:gd name="T4" fmla="*/ 29 w 29"/>
                  <a:gd name="T5" fmla="*/ 560 h 1237"/>
                  <a:gd name="T6" fmla="*/ 29 w 29"/>
                  <a:gd name="T7" fmla="*/ 1232 h 1237"/>
                  <a:gd name="T8" fmla="*/ 25 w 29"/>
                  <a:gd name="T9" fmla="*/ 1237 h 1237"/>
                  <a:gd name="T10" fmla="*/ 0 w 29"/>
                  <a:gd name="T11" fmla="*/ 1216 h 1237"/>
                  <a:gd name="T12" fmla="*/ 0 w 29"/>
                  <a:gd name="T13" fmla="*/ 447 h 1237"/>
                  <a:gd name="T14" fmla="*/ 0 w 29"/>
                  <a:gd name="T15" fmla="*/ 0 h 1237"/>
                  <a:gd name="T16" fmla="*/ 29 w 29"/>
                  <a:gd name="T17" fmla="*/ 0 h 1237"/>
                  <a:gd name="T18" fmla="*/ 29 w 29"/>
                  <a:gd name="T19" fmla="*/ 447 h 1237"/>
                  <a:gd name="T20" fmla="*/ 0 w 29"/>
                  <a:gd name="T21" fmla="*/ 447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1237">
                    <a:moveTo>
                      <a:pt x="0" y="1216"/>
                    </a:moveTo>
                    <a:lnTo>
                      <a:pt x="0" y="592"/>
                    </a:lnTo>
                    <a:lnTo>
                      <a:pt x="29" y="560"/>
                    </a:lnTo>
                    <a:lnTo>
                      <a:pt x="29" y="1232"/>
                    </a:lnTo>
                    <a:lnTo>
                      <a:pt x="25" y="1237"/>
                    </a:lnTo>
                    <a:lnTo>
                      <a:pt x="0" y="1216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253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5" name="Freeform 149"/>
              <p:cNvSpPr>
                <a:spLocks noEditPoints="1"/>
              </p:cNvSpPr>
              <p:nvPr/>
            </p:nvSpPr>
            <p:spPr bwMode="auto">
              <a:xfrm>
                <a:off x="3769" y="9072"/>
                <a:ext cx="28" cy="1232"/>
              </a:xfrm>
              <a:custGeom>
                <a:avLst/>
                <a:gdLst>
                  <a:gd name="T0" fmla="*/ 0 w 28"/>
                  <a:gd name="T1" fmla="*/ 1232 h 1232"/>
                  <a:gd name="T2" fmla="*/ 0 w 28"/>
                  <a:gd name="T3" fmla="*/ 560 h 1232"/>
                  <a:gd name="T4" fmla="*/ 28 w 28"/>
                  <a:gd name="T5" fmla="*/ 527 h 1232"/>
                  <a:gd name="T6" fmla="*/ 28 w 28"/>
                  <a:gd name="T7" fmla="*/ 1196 h 1232"/>
                  <a:gd name="T8" fmla="*/ 0 w 28"/>
                  <a:gd name="T9" fmla="*/ 1232 h 1232"/>
                  <a:gd name="T10" fmla="*/ 0 w 28"/>
                  <a:gd name="T11" fmla="*/ 447 h 1232"/>
                  <a:gd name="T12" fmla="*/ 0 w 28"/>
                  <a:gd name="T13" fmla="*/ 0 h 1232"/>
                  <a:gd name="T14" fmla="*/ 28 w 28"/>
                  <a:gd name="T15" fmla="*/ 0 h 1232"/>
                  <a:gd name="T16" fmla="*/ 28 w 28"/>
                  <a:gd name="T17" fmla="*/ 447 h 1232"/>
                  <a:gd name="T18" fmla="*/ 0 w 28"/>
                  <a:gd name="T19" fmla="*/ 447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232">
                    <a:moveTo>
                      <a:pt x="0" y="1232"/>
                    </a:moveTo>
                    <a:lnTo>
                      <a:pt x="0" y="560"/>
                    </a:lnTo>
                    <a:lnTo>
                      <a:pt x="28" y="527"/>
                    </a:lnTo>
                    <a:lnTo>
                      <a:pt x="28" y="1196"/>
                    </a:lnTo>
                    <a:lnTo>
                      <a:pt x="0" y="1232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284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6" name="Freeform 150"/>
              <p:cNvSpPr>
                <a:spLocks noEditPoints="1"/>
              </p:cNvSpPr>
              <p:nvPr/>
            </p:nvSpPr>
            <p:spPr bwMode="auto">
              <a:xfrm>
                <a:off x="3797" y="9072"/>
                <a:ext cx="28" cy="1196"/>
              </a:xfrm>
              <a:custGeom>
                <a:avLst/>
                <a:gdLst>
                  <a:gd name="T0" fmla="*/ 0 w 28"/>
                  <a:gd name="T1" fmla="*/ 1196 h 1196"/>
                  <a:gd name="T2" fmla="*/ 0 w 28"/>
                  <a:gd name="T3" fmla="*/ 527 h 1196"/>
                  <a:gd name="T4" fmla="*/ 28 w 28"/>
                  <a:gd name="T5" fmla="*/ 495 h 1196"/>
                  <a:gd name="T6" fmla="*/ 28 w 28"/>
                  <a:gd name="T7" fmla="*/ 1164 h 1196"/>
                  <a:gd name="T8" fmla="*/ 0 w 28"/>
                  <a:gd name="T9" fmla="*/ 1196 h 1196"/>
                  <a:gd name="T10" fmla="*/ 0 w 28"/>
                  <a:gd name="T11" fmla="*/ 447 h 1196"/>
                  <a:gd name="T12" fmla="*/ 0 w 28"/>
                  <a:gd name="T13" fmla="*/ 0 h 1196"/>
                  <a:gd name="T14" fmla="*/ 28 w 28"/>
                  <a:gd name="T15" fmla="*/ 0 h 1196"/>
                  <a:gd name="T16" fmla="*/ 28 w 28"/>
                  <a:gd name="T17" fmla="*/ 447 h 1196"/>
                  <a:gd name="T18" fmla="*/ 0 w 28"/>
                  <a:gd name="T19" fmla="*/ 447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196">
                    <a:moveTo>
                      <a:pt x="0" y="1196"/>
                    </a:moveTo>
                    <a:lnTo>
                      <a:pt x="0" y="527"/>
                    </a:lnTo>
                    <a:lnTo>
                      <a:pt x="28" y="495"/>
                    </a:lnTo>
                    <a:lnTo>
                      <a:pt x="28" y="1164"/>
                    </a:lnTo>
                    <a:lnTo>
                      <a:pt x="0" y="1196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2B4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7" name="Freeform 151"/>
              <p:cNvSpPr>
                <a:spLocks noEditPoints="1"/>
              </p:cNvSpPr>
              <p:nvPr/>
            </p:nvSpPr>
            <p:spPr bwMode="auto">
              <a:xfrm>
                <a:off x="3825" y="9072"/>
                <a:ext cx="24" cy="1164"/>
              </a:xfrm>
              <a:custGeom>
                <a:avLst/>
                <a:gdLst>
                  <a:gd name="T0" fmla="*/ 0 w 24"/>
                  <a:gd name="T1" fmla="*/ 1164 h 1164"/>
                  <a:gd name="T2" fmla="*/ 0 w 24"/>
                  <a:gd name="T3" fmla="*/ 495 h 1164"/>
                  <a:gd name="T4" fmla="*/ 24 w 24"/>
                  <a:gd name="T5" fmla="*/ 463 h 1164"/>
                  <a:gd name="T6" fmla="*/ 24 w 24"/>
                  <a:gd name="T7" fmla="*/ 1132 h 1164"/>
                  <a:gd name="T8" fmla="*/ 0 w 24"/>
                  <a:gd name="T9" fmla="*/ 1164 h 1164"/>
                  <a:gd name="T10" fmla="*/ 0 w 24"/>
                  <a:gd name="T11" fmla="*/ 447 h 1164"/>
                  <a:gd name="T12" fmla="*/ 0 w 24"/>
                  <a:gd name="T13" fmla="*/ 0 h 1164"/>
                  <a:gd name="T14" fmla="*/ 24 w 24"/>
                  <a:gd name="T15" fmla="*/ 0 h 1164"/>
                  <a:gd name="T16" fmla="*/ 24 w 24"/>
                  <a:gd name="T17" fmla="*/ 447 h 1164"/>
                  <a:gd name="T18" fmla="*/ 0 w 24"/>
                  <a:gd name="T19" fmla="*/ 447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164">
                    <a:moveTo>
                      <a:pt x="0" y="1164"/>
                    </a:moveTo>
                    <a:lnTo>
                      <a:pt x="0" y="495"/>
                    </a:lnTo>
                    <a:lnTo>
                      <a:pt x="24" y="463"/>
                    </a:lnTo>
                    <a:lnTo>
                      <a:pt x="24" y="1132"/>
                    </a:lnTo>
                    <a:lnTo>
                      <a:pt x="0" y="1164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2E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8" name="Freeform 152"/>
              <p:cNvSpPr>
                <a:spLocks/>
              </p:cNvSpPr>
              <p:nvPr/>
            </p:nvSpPr>
            <p:spPr bwMode="auto">
              <a:xfrm>
                <a:off x="3849" y="9072"/>
                <a:ext cx="29" cy="1132"/>
              </a:xfrm>
              <a:custGeom>
                <a:avLst/>
                <a:gdLst>
                  <a:gd name="T0" fmla="*/ 0 w 29"/>
                  <a:gd name="T1" fmla="*/ 1132 h 1132"/>
                  <a:gd name="T2" fmla="*/ 0 w 29"/>
                  <a:gd name="T3" fmla="*/ 463 h 1132"/>
                  <a:gd name="T4" fmla="*/ 12 w 29"/>
                  <a:gd name="T5" fmla="*/ 447 h 1132"/>
                  <a:gd name="T6" fmla="*/ 0 w 29"/>
                  <a:gd name="T7" fmla="*/ 447 h 1132"/>
                  <a:gd name="T8" fmla="*/ 0 w 29"/>
                  <a:gd name="T9" fmla="*/ 0 h 1132"/>
                  <a:gd name="T10" fmla="*/ 29 w 29"/>
                  <a:gd name="T11" fmla="*/ 0 h 1132"/>
                  <a:gd name="T12" fmla="*/ 29 w 29"/>
                  <a:gd name="T13" fmla="*/ 1100 h 1132"/>
                  <a:gd name="T14" fmla="*/ 0 w 29"/>
                  <a:gd name="T15" fmla="*/ 1132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132">
                    <a:moveTo>
                      <a:pt x="0" y="1132"/>
                    </a:moveTo>
                    <a:lnTo>
                      <a:pt x="0" y="463"/>
                    </a:lnTo>
                    <a:lnTo>
                      <a:pt x="12" y="447"/>
                    </a:lnTo>
                    <a:lnTo>
                      <a:pt x="0" y="447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100"/>
                    </a:lnTo>
                    <a:lnTo>
                      <a:pt x="0" y="1132"/>
                    </a:lnTo>
                    <a:close/>
                  </a:path>
                </a:pathLst>
              </a:custGeom>
              <a:solidFill>
                <a:srgbClr val="315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9" name="Freeform 153"/>
              <p:cNvSpPr>
                <a:spLocks/>
              </p:cNvSpPr>
              <p:nvPr/>
            </p:nvSpPr>
            <p:spPr bwMode="auto">
              <a:xfrm>
                <a:off x="3878" y="9072"/>
                <a:ext cx="28" cy="1100"/>
              </a:xfrm>
              <a:custGeom>
                <a:avLst/>
                <a:gdLst>
                  <a:gd name="T0" fmla="*/ 0 w 28"/>
                  <a:gd name="T1" fmla="*/ 1100 h 1100"/>
                  <a:gd name="T2" fmla="*/ 0 w 28"/>
                  <a:gd name="T3" fmla="*/ 0 h 1100"/>
                  <a:gd name="T4" fmla="*/ 28 w 28"/>
                  <a:gd name="T5" fmla="*/ 0 h 1100"/>
                  <a:gd name="T6" fmla="*/ 28 w 28"/>
                  <a:gd name="T7" fmla="*/ 1063 h 1100"/>
                  <a:gd name="T8" fmla="*/ 0 w 28"/>
                  <a:gd name="T9" fmla="*/ 1100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100">
                    <a:moveTo>
                      <a:pt x="0" y="1100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063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355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0" name="Freeform 154"/>
              <p:cNvSpPr>
                <a:spLocks/>
              </p:cNvSpPr>
              <p:nvPr/>
            </p:nvSpPr>
            <p:spPr bwMode="auto">
              <a:xfrm>
                <a:off x="3906" y="9072"/>
                <a:ext cx="24" cy="1063"/>
              </a:xfrm>
              <a:custGeom>
                <a:avLst/>
                <a:gdLst>
                  <a:gd name="T0" fmla="*/ 0 w 24"/>
                  <a:gd name="T1" fmla="*/ 1063 h 1063"/>
                  <a:gd name="T2" fmla="*/ 0 w 24"/>
                  <a:gd name="T3" fmla="*/ 0 h 1063"/>
                  <a:gd name="T4" fmla="*/ 24 w 24"/>
                  <a:gd name="T5" fmla="*/ 0 h 1063"/>
                  <a:gd name="T6" fmla="*/ 24 w 24"/>
                  <a:gd name="T7" fmla="*/ 1031 h 1063"/>
                  <a:gd name="T8" fmla="*/ 0 w 24"/>
                  <a:gd name="T9" fmla="*/ 1063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063">
                    <a:moveTo>
                      <a:pt x="0" y="1063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1031"/>
                    </a:lnTo>
                    <a:lnTo>
                      <a:pt x="0" y="1063"/>
                    </a:lnTo>
                    <a:close/>
                  </a:path>
                </a:pathLst>
              </a:custGeom>
              <a:solidFill>
                <a:srgbClr val="385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1" name="Freeform 155"/>
              <p:cNvSpPr>
                <a:spLocks/>
              </p:cNvSpPr>
              <p:nvPr/>
            </p:nvSpPr>
            <p:spPr bwMode="auto">
              <a:xfrm>
                <a:off x="3930" y="9072"/>
                <a:ext cx="28" cy="1031"/>
              </a:xfrm>
              <a:custGeom>
                <a:avLst/>
                <a:gdLst>
                  <a:gd name="T0" fmla="*/ 0 w 28"/>
                  <a:gd name="T1" fmla="*/ 1031 h 1031"/>
                  <a:gd name="T2" fmla="*/ 0 w 28"/>
                  <a:gd name="T3" fmla="*/ 0 h 1031"/>
                  <a:gd name="T4" fmla="*/ 28 w 28"/>
                  <a:gd name="T5" fmla="*/ 0 h 1031"/>
                  <a:gd name="T6" fmla="*/ 28 w 28"/>
                  <a:gd name="T7" fmla="*/ 999 h 1031"/>
                  <a:gd name="T8" fmla="*/ 0 w 28"/>
                  <a:gd name="T9" fmla="*/ 1031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31">
                    <a:moveTo>
                      <a:pt x="0" y="103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999"/>
                    </a:lnTo>
                    <a:lnTo>
                      <a:pt x="0" y="1031"/>
                    </a:lnTo>
                    <a:close/>
                  </a:path>
                </a:pathLst>
              </a:custGeom>
              <a:solidFill>
                <a:srgbClr val="3B6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2" name="Freeform 156"/>
              <p:cNvSpPr>
                <a:spLocks/>
              </p:cNvSpPr>
              <p:nvPr/>
            </p:nvSpPr>
            <p:spPr bwMode="auto">
              <a:xfrm>
                <a:off x="3958" y="9072"/>
                <a:ext cx="28" cy="999"/>
              </a:xfrm>
              <a:custGeom>
                <a:avLst/>
                <a:gdLst>
                  <a:gd name="T0" fmla="*/ 0 w 28"/>
                  <a:gd name="T1" fmla="*/ 999 h 999"/>
                  <a:gd name="T2" fmla="*/ 0 w 28"/>
                  <a:gd name="T3" fmla="*/ 0 h 999"/>
                  <a:gd name="T4" fmla="*/ 28 w 28"/>
                  <a:gd name="T5" fmla="*/ 0 h 999"/>
                  <a:gd name="T6" fmla="*/ 28 w 28"/>
                  <a:gd name="T7" fmla="*/ 967 h 999"/>
                  <a:gd name="T8" fmla="*/ 0 w 28"/>
                  <a:gd name="T9" fmla="*/ 999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999">
                    <a:moveTo>
                      <a:pt x="0" y="999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967"/>
                    </a:lnTo>
                    <a:lnTo>
                      <a:pt x="0" y="999"/>
                    </a:lnTo>
                    <a:close/>
                  </a:path>
                </a:pathLst>
              </a:custGeom>
              <a:solidFill>
                <a:srgbClr val="3E6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3" name="Freeform 157"/>
              <p:cNvSpPr>
                <a:spLocks/>
              </p:cNvSpPr>
              <p:nvPr/>
            </p:nvSpPr>
            <p:spPr bwMode="auto">
              <a:xfrm>
                <a:off x="3986" y="9072"/>
                <a:ext cx="25" cy="967"/>
              </a:xfrm>
              <a:custGeom>
                <a:avLst/>
                <a:gdLst>
                  <a:gd name="T0" fmla="*/ 0 w 25"/>
                  <a:gd name="T1" fmla="*/ 967 h 967"/>
                  <a:gd name="T2" fmla="*/ 0 w 25"/>
                  <a:gd name="T3" fmla="*/ 0 h 967"/>
                  <a:gd name="T4" fmla="*/ 25 w 25"/>
                  <a:gd name="T5" fmla="*/ 0 h 967"/>
                  <a:gd name="T6" fmla="*/ 25 w 25"/>
                  <a:gd name="T7" fmla="*/ 930 h 967"/>
                  <a:gd name="T8" fmla="*/ 0 w 25"/>
                  <a:gd name="T9" fmla="*/ 967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67">
                    <a:moveTo>
                      <a:pt x="0" y="967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5" y="930"/>
                    </a:lnTo>
                    <a:lnTo>
                      <a:pt x="0" y="967"/>
                    </a:lnTo>
                    <a:close/>
                  </a:path>
                </a:pathLst>
              </a:custGeom>
              <a:solidFill>
                <a:srgbClr val="416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4" name="Freeform 158"/>
              <p:cNvSpPr>
                <a:spLocks/>
              </p:cNvSpPr>
              <p:nvPr/>
            </p:nvSpPr>
            <p:spPr bwMode="auto">
              <a:xfrm>
                <a:off x="4011" y="9072"/>
                <a:ext cx="28" cy="930"/>
              </a:xfrm>
              <a:custGeom>
                <a:avLst/>
                <a:gdLst>
                  <a:gd name="T0" fmla="*/ 0 w 28"/>
                  <a:gd name="T1" fmla="*/ 930 h 930"/>
                  <a:gd name="T2" fmla="*/ 0 w 28"/>
                  <a:gd name="T3" fmla="*/ 0 h 930"/>
                  <a:gd name="T4" fmla="*/ 28 w 28"/>
                  <a:gd name="T5" fmla="*/ 0 h 930"/>
                  <a:gd name="T6" fmla="*/ 28 w 28"/>
                  <a:gd name="T7" fmla="*/ 898 h 930"/>
                  <a:gd name="T8" fmla="*/ 0 w 28"/>
                  <a:gd name="T9" fmla="*/ 930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930">
                    <a:moveTo>
                      <a:pt x="0" y="930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898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447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5" name="Freeform 159"/>
              <p:cNvSpPr>
                <a:spLocks/>
              </p:cNvSpPr>
              <p:nvPr/>
            </p:nvSpPr>
            <p:spPr bwMode="auto">
              <a:xfrm>
                <a:off x="4039" y="9072"/>
                <a:ext cx="28" cy="898"/>
              </a:xfrm>
              <a:custGeom>
                <a:avLst/>
                <a:gdLst>
                  <a:gd name="T0" fmla="*/ 0 w 28"/>
                  <a:gd name="T1" fmla="*/ 898 h 898"/>
                  <a:gd name="T2" fmla="*/ 0 w 28"/>
                  <a:gd name="T3" fmla="*/ 0 h 898"/>
                  <a:gd name="T4" fmla="*/ 28 w 28"/>
                  <a:gd name="T5" fmla="*/ 0 h 898"/>
                  <a:gd name="T6" fmla="*/ 28 w 28"/>
                  <a:gd name="T7" fmla="*/ 866 h 898"/>
                  <a:gd name="T8" fmla="*/ 0 w 28"/>
                  <a:gd name="T9" fmla="*/ 898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98">
                    <a:moveTo>
                      <a:pt x="0" y="898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866"/>
                    </a:lnTo>
                    <a:lnTo>
                      <a:pt x="0" y="898"/>
                    </a:lnTo>
                    <a:close/>
                  </a:path>
                </a:pathLst>
              </a:custGeom>
              <a:solidFill>
                <a:srgbClr val="477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6" name="Freeform 160"/>
              <p:cNvSpPr>
                <a:spLocks/>
              </p:cNvSpPr>
              <p:nvPr/>
            </p:nvSpPr>
            <p:spPr bwMode="auto">
              <a:xfrm>
                <a:off x="4067" y="9072"/>
                <a:ext cx="28" cy="866"/>
              </a:xfrm>
              <a:custGeom>
                <a:avLst/>
                <a:gdLst>
                  <a:gd name="T0" fmla="*/ 0 w 28"/>
                  <a:gd name="T1" fmla="*/ 866 h 866"/>
                  <a:gd name="T2" fmla="*/ 0 w 28"/>
                  <a:gd name="T3" fmla="*/ 0 h 866"/>
                  <a:gd name="T4" fmla="*/ 28 w 28"/>
                  <a:gd name="T5" fmla="*/ 0 h 866"/>
                  <a:gd name="T6" fmla="*/ 28 w 28"/>
                  <a:gd name="T7" fmla="*/ 834 h 866"/>
                  <a:gd name="T8" fmla="*/ 0 w 28"/>
                  <a:gd name="T9" fmla="*/ 866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66">
                    <a:moveTo>
                      <a:pt x="0" y="866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834"/>
                    </a:lnTo>
                    <a:lnTo>
                      <a:pt x="0" y="866"/>
                    </a:lnTo>
                    <a:close/>
                  </a:path>
                </a:pathLst>
              </a:custGeom>
              <a:solidFill>
                <a:srgbClr val="4A7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7" name="Freeform 161"/>
              <p:cNvSpPr>
                <a:spLocks/>
              </p:cNvSpPr>
              <p:nvPr/>
            </p:nvSpPr>
            <p:spPr bwMode="auto">
              <a:xfrm>
                <a:off x="4095" y="9072"/>
                <a:ext cx="24" cy="834"/>
              </a:xfrm>
              <a:custGeom>
                <a:avLst/>
                <a:gdLst>
                  <a:gd name="T0" fmla="*/ 0 w 24"/>
                  <a:gd name="T1" fmla="*/ 834 h 834"/>
                  <a:gd name="T2" fmla="*/ 0 w 24"/>
                  <a:gd name="T3" fmla="*/ 0 h 834"/>
                  <a:gd name="T4" fmla="*/ 24 w 24"/>
                  <a:gd name="T5" fmla="*/ 0 h 834"/>
                  <a:gd name="T6" fmla="*/ 24 w 24"/>
                  <a:gd name="T7" fmla="*/ 797 h 834"/>
                  <a:gd name="T8" fmla="*/ 0 w 24"/>
                  <a:gd name="T9" fmla="*/ 834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34">
                    <a:moveTo>
                      <a:pt x="0" y="8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797"/>
                    </a:lnTo>
                    <a:lnTo>
                      <a:pt x="0" y="834"/>
                    </a:lnTo>
                    <a:close/>
                  </a:path>
                </a:pathLst>
              </a:custGeom>
              <a:solidFill>
                <a:srgbClr val="4E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8" name="Freeform 162"/>
              <p:cNvSpPr>
                <a:spLocks/>
              </p:cNvSpPr>
              <p:nvPr/>
            </p:nvSpPr>
            <p:spPr bwMode="auto">
              <a:xfrm>
                <a:off x="4119" y="9072"/>
                <a:ext cx="29" cy="797"/>
              </a:xfrm>
              <a:custGeom>
                <a:avLst/>
                <a:gdLst>
                  <a:gd name="T0" fmla="*/ 0 w 29"/>
                  <a:gd name="T1" fmla="*/ 797 h 797"/>
                  <a:gd name="T2" fmla="*/ 0 w 29"/>
                  <a:gd name="T3" fmla="*/ 0 h 797"/>
                  <a:gd name="T4" fmla="*/ 29 w 29"/>
                  <a:gd name="T5" fmla="*/ 0 h 797"/>
                  <a:gd name="T6" fmla="*/ 29 w 29"/>
                  <a:gd name="T7" fmla="*/ 765 h 797"/>
                  <a:gd name="T8" fmla="*/ 0 w 29"/>
                  <a:gd name="T9" fmla="*/ 797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797">
                    <a:moveTo>
                      <a:pt x="0" y="797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65"/>
                    </a:lnTo>
                    <a:lnTo>
                      <a:pt x="0" y="797"/>
                    </a:lnTo>
                    <a:close/>
                  </a:path>
                </a:pathLst>
              </a:custGeom>
              <a:solidFill>
                <a:srgbClr val="518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9" name="Freeform 163"/>
              <p:cNvSpPr>
                <a:spLocks/>
              </p:cNvSpPr>
              <p:nvPr/>
            </p:nvSpPr>
            <p:spPr bwMode="auto">
              <a:xfrm>
                <a:off x="4148" y="9072"/>
                <a:ext cx="28" cy="765"/>
              </a:xfrm>
              <a:custGeom>
                <a:avLst/>
                <a:gdLst>
                  <a:gd name="T0" fmla="*/ 0 w 28"/>
                  <a:gd name="T1" fmla="*/ 765 h 765"/>
                  <a:gd name="T2" fmla="*/ 0 w 28"/>
                  <a:gd name="T3" fmla="*/ 0 h 765"/>
                  <a:gd name="T4" fmla="*/ 28 w 28"/>
                  <a:gd name="T5" fmla="*/ 0 h 765"/>
                  <a:gd name="T6" fmla="*/ 28 w 28"/>
                  <a:gd name="T7" fmla="*/ 733 h 765"/>
                  <a:gd name="T8" fmla="*/ 0 w 28"/>
                  <a:gd name="T9" fmla="*/ 765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65">
                    <a:moveTo>
                      <a:pt x="0" y="765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733"/>
                    </a:lnTo>
                    <a:lnTo>
                      <a:pt x="0" y="765"/>
                    </a:lnTo>
                    <a:close/>
                  </a:path>
                </a:pathLst>
              </a:custGeom>
              <a:solidFill>
                <a:srgbClr val="548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0" name="Freeform 164"/>
              <p:cNvSpPr>
                <a:spLocks/>
              </p:cNvSpPr>
              <p:nvPr/>
            </p:nvSpPr>
            <p:spPr bwMode="auto">
              <a:xfrm>
                <a:off x="4176" y="9072"/>
                <a:ext cx="24" cy="733"/>
              </a:xfrm>
              <a:custGeom>
                <a:avLst/>
                <a:gdLst>
                  <a:gd name="T0" fmla="*/ 0 w 24"/>
                  <a:gd name="T1" fmla="*/ 733 h 733"/>
                  <a:gd name="T2" fmla="*/ 0 w 24"/>
                  <a:gd name="T3" fmla="*/ 0 h 733"/>
                  <a:gd name="T4" fmla="*/ 24 w 24"/>
                  <a:gd name="T5" fmla="*/ 0 h 733"/>
                  <a:gd name="T6" fmla="*/ 24 w 24"/>
                  <a:gd name="T7" fmla="*/ 701 h 733"/>
                  <a:gd name="T8" fmla="*/ 0 w 24"/>
                  <a:gd name="T9" fmla="*/ 733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33">
                    <a:moveTo>
                      <a:pt x="0" y="733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701"/>
                    </a:lnTo>
                    <a:lnTo>
                      <a:pt x="0" y="733"/>
                    </a:lnTo>
                    <a:close/>
                  </a:path>
                </a:pathLst>
              </a:custGeom>
              <a:solidFill>
                <a:srgbClr val="57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1" name="Freeform 165"/>
              <p:cNvSpPr>
                <a:spLocks/>
              </p:cNvSpPr>
              <p:nvPr/>
            </p:nvSpPr>
            <p:spPr bwMode="auto">
              <a:xfrm>
                <a:off x="4200" y="9072"/>
                <a:ext cx="28" cy="701"/>
              </a:xfrm>
              <a:custGeom>
                <a:avLst/>
                <a:gdLst>
                  <a:gd name="T0" fmla="*/ 0 w 28"/>
                  <a:gd name="T1" fmla="*/ 701 h 701"/>
                  <a:gd name="T2" fmla="*/ 0 w 28"/>
                  <a:gd name="T3" fmla="*/ 0 h 701"/>
                  <a:gd name="T4" fmla="*/ 28 w 28"/>
                  <a:gd name="T5" fmla="*/ 0 h 701"/>
                  <a:gd name="T6" fmla="*/ 28 w 28"/>
                  <a:gd name="T7" fmla="*/ 664 h 701"/>
                  <a:gd name="T8" fmla="*/ 0 w 28"/>
                  <a:gd name="T9" fmla="*/ 701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01">
                    <a:moveTo>
                      <a:pt x="0" y="70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664"/>
                    </a:lnTo>
                    <a:lnTo>
                      <a:pt x="0" y="701"/>
                    </a:lnTo>
                    <a:close/>
                  </a:path>
                </a:pathLst>
              </a:custGeom>
              <a:solidFill>
                <a:srgbClr val="5A9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2" name="Freeform 166"/>
              <p:cNvSpPr>
                <a:spLocks/>
              </p:cNvSpPr>
              <p:nvPr/>
            </p:nvSpPr>
            <p:spPr bwMode="auto">
              <a:xfrm>
                <a:off x="4228" y="9072"/>
                <a:ext cx="28" cy="664"/>
              </a:xfrm>
              <a:custGeom>
                <a:avLst/>
                <a:gdLst>
                  <a:gd name="T0" fmla="*/ 0 w 28"/>
                  <a:gd name="T1" fmla="*/ 664 h 664"/>
                  <a:gd name="T2" fmla="*/ 0 w 28"/>
                  <a:gd name="T3" fmla="*/ 0 h 664"/>
                  <a:gd name="T4" fmla="*/ 28 w 28"/>
                  <a:gd name="T5" fmla="*/ 0 h 664"/>
                  <a:gd name="T6" fmla="*/ 28 w 28"/>
                  <a:gd name="T7" fmla="*/ 632 h 664"/>
                  <a:gd name="T8" fmla="*/ 0 w 28"/>
                  <a:gd name="T9" fmla="*/ 664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64">
                    <a:moveTo>
                      <a:pt x="0" y="664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632"/>
                    </a:lnTo>
                    <a:lnTo>
                      <a:pt x="0" y="664"/>
                    </a:lnTo>
                    <a:close/>
                  </a:path>
                </a:pathLst>
              </a:custGeom>
              <a:solidFill>
                <a:srgbClr val="5D9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3" name="Freeform 167"/>
              <p:cNvSpPr>
                <a:spLocks/>
              </p:cNvSpPr>
              <p:nvPr/>
            </p:nvSpPr>
            <p:spPr bwMode="auto">
              <a:xfrm>
                <a:off x="4256" y="9072"/>
                <a:ext cx="29" cy="632"/>
              </a:xfrm>
              <a:custGeom>
                <a:avLst/>
                <a:gdLst>
                  <a:gd name="T0" fmla="*/ 0 w 29"/>
                  <a:gd name="T1" fmla="*/ 632 h 632"/>
                  <a:gd name="T2" fmla="*/ 0 w 29"/>
                  <a:gd name="T3" fmla="*/ 0 h 632"/>
                  <a:gd name="T4" fmla="*/ 29 w 29"/>
                  <a:gd name="T5" fmla="*/ 0 h 632"/>
                  <a:gd name="T6" fmla="*/ 29 w 29"/>
                  <a:gd name="T7" fmla="*/ 600 h 632"/>
                  <a:gd name="T8" fmla="*/ 0 w 29"/>
                  <a:gd name="T9" fmla="*/ 632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632">
                    <a:moveTo>
                      <a:pt x="0" y="632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600"/>
                    </a:lnTo>
                    <a:lnTo>
                      <a:pt x="0" y="632"/>
                    </a:lnTo>
                    <a:close/>
                  </a:path>
                </a:pathLst>
              </a:custGeom>
              <a:solidFill>
                <a:srgbClr val="60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4" name="Freeform 168"/>
              <p:cNvSpPr>
                <a:spLocks/>
              </p:cNvSpPr>
              <p:nvPr/>
            </p:nvSpPr>
            <p:spPr bwMode="auto">
              <a:xfrm>
                <a:off x="4285" y="9072"/>
                <a:ext cx="24" cy="600"/>
              </a:xfrm>
              <a:custGeom>
                <a:avLst/>
                <a:gdLst>
                  <a:gd name="T0" fmla="*/ 0 w 24"/>
                  <a:gd name="T1" fmla="*/ 600 h 600"/>
                  <a:gd name="T2" fmla="*/ 0 w 24"/>
                  <a:gd name="T3" fmla="*/ 0 h 600"/>
                  <a:gd name="T4" fmla="*/ 24 w 24"/>
                  <a:gd name="T5" fmla="*/ 0 h 600"/>
                  <a:gd name="T6" fmla="*/ 24 w 24"/>
                  <a:gd name="T7" fmla="*/ 568 h 600"/>
                  <a:gd name="T8" fmla="*/ 0 w 24"/>
                  <a:gd name="T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00">
                    <a:moveTo>
                      <a:pt x="0" y="60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568"/>
                    </a:lnTo>
                    <a:lnTo>
                      <a:pt x="0" y="600"/>
                    </a:lnTo>
                    <a:close/>
                  </a:path>
                </a:pathLst>
              </a:custGeom>
              <a:solidFill>
                <a:srgbClr val="63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5" name="Freeform 169"/>
              <p:cNvSpPr>
                <a:spLocks/>
              </p:cNvSpPr>
              <p:nvPr/>
            </p:nvSpPr>
            <p:spPr bwMode="auto">
              <a:xfrm>
                <a:off x="4309" y="9072"/>
                <a:ext cx="28" cy="568"/>
              </a:xfrm>
              <a:custGeom>
                <a:avLst/>
                <a:gdLst>
                  <a:gd name="T0" fmla="*/ 0 w 28"/>
                  <a:gd name="T1" fmla="*/ 568 h 568"/>
                  <a:gd name="T2" fmla="*/ 0 w 28"/>
                  <a:gd name="T3" fmla="*/ 0 h 568"/>
                  <a:gd name="T4" fmla="*/ 28 w 28"/>
                  <a:gd name="T5" fmla="*/ 0 h 568"/>
                  <a:gd name="T6" fmla="*/ 28 w 28"/>
                  <a:gd name="T7" fmla="*/ 531 h 568"/>
                  <a:gd name="T8" fmla="*/ 0 w 28"/>
                  <a:gd name="T9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68">
                    <a:moveTo>
                      <a:pt x="0" y="568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531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67A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6" name="Freeform 170"/>
              <p:cNvSpPr>
                <a:spLocks/>
              </p:cNvSpPr>
              <p:nvPr/>
            </p:nvSpPr>
            <p:spPr bwMode="auto">
              <a:xfrm>
                <a:off x="4337" y="9072"/>
                <a:ext cx="28" cy="531"/>
              </a:xfrm>
              <a:custGeom>
                <a:avLst/>
                <a:gdLst>
                  <a:gd name="T0" fmla="*/ 0 w 28"/>
                  <a:gd name="T1" fmla="*/ 531 h 531"/>
                  <a:gd name="T2" fmla="*/ 0 w 28"/>
                  <a:gd name="T3" fmla="*/ 0 h 531"/>
                  <a:gd name="T4" fmla="*/ 28 w 28"/>
                  <a:gd name="T5" fmla="*/ 0 h 531"/>
                  <a:gd name="T6" fmla="*/ 28 w 28"/>
                  <a:gd name="T7" fmla="*/ 499 h 531"/>
                  <a:gd name="T8" fmla="*/ 0 w 28"/>
                  <a:gd name="T9" fmla="*/ 531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31">
                    <a:moveTo>
                      <a:pt x="0" y="53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99"/>
                    </a:lnTo>
                    <a:lnTo>
                      <a:pt x="0" y="531"/>
                    </a:lnTo>
                    <a:close/>
                  </a:path>
                </a:pathLst>
              </a:custGeom>
              <a:solidFill>
                <a:srgbClr val="6AB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7" name="Freeform 171"/>
              <p:cNvSpPr>
                <a:spLocks/>
              </p:cNvSpPr>
              <p:nvPr/>
            </p:nvSpPr>
            <p:spPr bwMode="auto">
              <a:xfrm>
                <a:off x="4365" y="9072"/>
                <a:ext cx="24" cy="499"/>
              </a:xfrm>
              <a:custGeom>
                <a:avLst/>
                <a:gdLst>
                  <a:gd name="T0" fmla="*/ 0 w 24"/>
                  <a:gd name="T1" fmla="*/ 499 h 499"/>
                  <a:gd name="T2" fmla="*/ 0 w 24"/>
                  <a:gd name="T3" fmla="*/ 0 h 499"/>
                  <a:gd name="T4" fmla="*/ 24 w 24"/>
                  <a:gd name="T5" fmla="*/ 0 h 499"/>
                  <a:gd name="T6" fmla="*/ 24 w 24"/>
                  <a:gd name="T7" fmla="*/ 467 h 499"/>
                  <a:gd name="T8" fmla="*/ 0 w 24"/>
                  <a:gd name="T9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99">
                    <a:moveTo>
                      <a:pt x="0" y="4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467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6DB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8" name="Freeform 172"/>
              <p:cNvSpPr>
                <a:spLocks/>
              </p:cNvSpPr>
              <p:nvPr/>
            </p:nvSpPr>
            <p:spPr bwMode="auto">
              <a:xfrm>
                <a:off x="4389" y="9072"/>
                <a:ext cx="29" cy="467"/>
              </a:xfrm>
              <a:custGeom>
                <a:avLst/>
                <a:gdLst>
                  <a:gd name="T0" fmla="*/ 0 w 29"/>
                  <a:gd name="T1" fmla="*/ 467 h 467"/>
                  <a:gd name="T2" fmla="*/ 0 w 29"/>
                  <a:gd name="T3" fmla="*/ 0 h 467"/>
                  <a:gd name="T4" fmla="*/ 29 w 29"/>
                  <a:gd name="T5" fmla="*/ 0 h 467"/>
                  <a:gd name="T6" fmla="*/ 29 w 29"/>
                  <a:gd name="T7" fmla="*/ 435 h 467"/>
                  <a:gd name="T8" fmla="*/ 0 w 29"/>
                  <a:gd name="T9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67">
                    <a:moveTo>
                      <a:pt x="0" y="467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435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70B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9" name="Freeform 173"/>
              <p:cNvSpPr>
                <a:spLocks/>
              </p:cNvSpPr>
              <p:nvPr/>
            </p:nvSpPr>
            <p:spPr bwMode="auto">
              <a:xfrm>
                <a:off x="4418" y="9072"/>
                <a:ext cx="28" cy="435"/>
              </a:xfrm>
              <a:custGeom>
                <a:avLst/>
                <a:gdLst>
                  <a:gd name="T0" fmla="*/ 0 w 28"/>
                  <a:gd name="T1" fmla="*/ 435 h 435"/>
                  <a:gd name="T2" fmla="*/ 0 w 28"/>
                  <a:gd name="T3" fmla="*/ 0 h 435"/>
                  <a:gd name="T4" fmla="*/ 28 w 28"/>
                  <a:gd name="T5" fmla="*/ 0 h 435"/>
                  <a:gd name="T6" fmla="*/ 28 w 28"/>
                  <a:gd name="T7" fmla="*/ 398 h 435"/>
                  <a:gd name="T8" fmla="*/ 0 w 28"/>
                  <a:gd name="T9" fmla="*/ 435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35">
                    <a:moveTo>
                      <a:pt x="0" y="435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398"/>
                    </a:lnTo>
                    <a:lnTo>
                      <a:pt x="0" y="435"/>
                    </a:lnTo>
                    <a:close/>
                  </a:path>
                </a:pathLst>
              </a:custGeom>
              <a:solidFill>
                <a:srgbClr val="73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0" name="Freeform 174"/>
              <p:cNvSpPr>
                <a:spLocks/>
              </p:cNvSpPr>
              <p:nvPr/>
            </p:nvSpPr>
            <p:spPr bwMode="auto">
              <a:xfrm>
                <a:off x="4446" y="9072"/>
                <a:ext cx="24" cy="398"/>
              </a:xfrm>
              <a:custGeom>
                <a:avLst/>
                <a:gdLst>
                  <a:gd name="T0" fmla="*/ 0 w 24"/>
                  <a:gd name="T1" fmla="*/ 398 h 398"/>
                  <a:gd name="T2" fmla="*/ 0 w 24"/>
                  <a:gd name="T3" fmla="*/ 0 h 398"/>
                  <a:gd name="T4" fmla="*/ 24 w 24"/>
                  <a:gd name="T5" fmla="*/ 0 h 398"/>
                  <a:gd name="T6" fmla="*/ 24 w 24"/>
                  <a:gd name="T7" fmla="*/ 366 h 398"/>
                  <a:gd name="T8" fmla="*/ 0 w 24"/>
                  <a:gd name="T9" fmla="*/ 39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98">
                    <a:moveTo>
                      <a:pt x="0" y="398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366"/>
                    </a:lnTo>
                    <a:lnTo>
                      <a:pt x="0" y="398"/>
                    </a:lnTo>
                    <a:close/>
                  </a:path>
                </a:pathLst>
              </a:custGeom>
              <a:solidFill>
                <a:srgbClr val="76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1" name="Freeform 175"/>
              <p:cNvSpPr>
                <a:spLocks/>
              </p:cNvSpPr>
              <p:nvPr/>
            </p:nvSpPr>
            <p:spPr bwMode="auto">
              <a:xfrm>
                <a:off x="4470" y="9072"/>
                <a:ext cx="28" cy="366"/>
              </a:xfrm>
              <a:custGeom>
                <a:avLst/>
                <a:gdLst>
                  <a:gd name="T0" fmla="*/ 0 w 28"/>
                  <a:gd name="T1" fmla="*/ 366 h 366"/>
                  <a:gd name="T2" fmla="*/ 0 w 28"/>
                  <a:gd name="T3" fmla="*/ 0 h 366"/>
                  <a:gd name="T4" fmla="*/ 28 w 28"/>
                  <a:gd name="T5" fmla="*/ 0 h 366"/>
                  <a:gd name="T6" fmla="*/ 28 w 28"/>
                  <a:gd name="T7" fmla="*/ 334 h 366"/>
                  <a:gd name="T8" fmla="*/ 0 w 28"/>
                  <a:gd name="T9" fmla="*/ 36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66">
                    <a:moveTo>
                      <a:pt x="0" y="366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334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rgbClr val="79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2" name="Freeform 176"/>
              <p:cNvSpPr>
                <a:spLocks/>
              </p:cNvSpPr>
              <p:nvPr/>
            </p:nvSpPr>
            <p:spPr bwMode="auto">
              <a:xfrm>
                <a:off x="4498" y="9072"/>
                <a:ext cx="28" cy="334"/>
              </a:xfrm>
              <a:custGeom>
                <a:avLst/>
                <a:gdLst>
                  <a:gd name="T0" fmla="*/ 0 w 28"/>
                  <a:gd name="T1" fmla="*/ 334 h 334"/>
                  <a:gd name="T2" fmla="*/ 0 w 28"/>
                  <a:gd name="T3" fmla="*/ 0 h 334"/>
                  <a:gd name="T4" fmla="*/ 28 w 28"/>
                  <a:gd name="T5" fmla="*/ 0 h 334"/>
                  <a:gd name="T6" fmla="*/ 28 w 28"/>
                  <a:gd name="T7" fmla="*/ 302 h 334"/>
                  <a:gd name="T8" fmla="*/ 0 w 28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34">
                    <a:moveTo>
                      <a:pt x="0" y="334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302"/>
                    </a:lnTo>
                    <a:lnTo>
                      <a:pt x="0" y="334"/>
                    </a:lnTo>
                    <a:close/>
                  </a:path>
                </a:pathLst>
              </a:custGeom>
              <a:solidFill>
                <a:srgbClr val="7CD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3" name="Freeform 177"/>
              <p:cNvSpPr>
                <a:spLocks/>
              </p:cNvSpPr>
              <p:nvPr/>
            </p:nvSpPr>
            <p:spPr bwMode="auto">
              <a:xfrm>
                <a:off x="4526" y="9072"/>
                <a:ext cx="29" cy="302"/>
              </a:xfrm>
              <a:custGeom>
                <a:avLst/>
                <a:gdLst>
                  <a:gd name="T0" fmla="*/ 0 w 29"/>
                  <a:gd name="T1" fmla="*/ 302 h 302"/>
                  <a:gd name="T2" fmla="*/ 0 w 29"/>
                  <a:gd name="T3" fmla="*/ 0 h 302"/>
                  <a:gd name="T4" fmla="*/ 29 w 29"/>
                  <a:gd name="T5" fmla="*/ 0 h 302"/>
                  <a:gd name="T6" fmla="*/ 29 w 29"/>
                  <a:gd name="T7" fmla="*/ 265 h 302"/>
                  <a:gd name="T8" fmla="*/ 0 w 29"/>
                  <a:gd name="T9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2">
                    <a:moveTo>
                      <a:pt x="0" y="302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265"/>
                    </a:lnTo>
                    <a:lnTo>
                      <a:pt x="0" y="302"/>
                    </a:lnTo>
                    <a:close/>
                  </a:path>
                </a:pathLst>
              </a:custGeom>
              <a:solidFill>
                <a:srgbClr val="80D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4" name="Freeform 178"/>
              <p:cNvSpPr>
                <a:spLocks/>
              </p:cNvSpPr>
              <p:nvPr/>
            </p:nvSpPr>
            <p:spPr bwMode="auto">
              <a:xfrm>
                <a:off x="4555" y="9072"/>
                <a:ext cx="24" cy="265"/>
              </a:xfrm>
              <a:custGeom>
                <a:avLst/>
                <a:gdLst>
                  <a:gd name="T0" fmla="*/ 0 w 24"/>
                  <a:gd name="T1" fmla="*/ 265 h 265"/>
                  <a:gd name="T2" fmla="*/ 0 w 24"/>
                  <a:gd name="T3" fmla="*/ 0 h 265"/>
                  <a:gd name="T4" fmla="*/ 24 w 24"/>
                  <a:gd name="T5" fmla="*/ 0 h 265"/>
                  <a:gd name="T6" fmla="*/ 24 w 24"/>
                  <a:gd name="T7" fmla="*/ 233 h 265"/>
                  <a:gd name="T8" fmla="*/ 0 w 24"/>
                  <a:gd name="T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5">
                    <a:moveTo>
                      <a:pt x="0" y="265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233"/>
                    </a:lnTo>
                    <a:lnTo>
                      <a:pt x="0" y="265"/>
                    </a:lnTo>
                    <a:close/>
                  </a:path>
                </a:pathLst>
              </a:custGeom>
              <a:solidFill>
                <a:srgbClr val="83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5" name="Freeform 179"/>
              <p:cNvSpPr>
                <a:spLocks/>
              </p:cNvSpPr>
              <p:nvPr/>
            </p:nvSpPr>
            <p:spPr bwMode="auto">
              <a:xfrm>
                <a:off x="4579" y="9072"/>
                <a:ext cx="28" cy="233"/>
              </a:xfrm>
              <a:custGeom>
                <a:avLst/>
                <a:gdLst>
                  <a:gd name="T0" fmla="*/ 0 w 28"/>
                  <a:gd name="T1" fmla="*/ 233 h 233"/>
                  <a:gd name="T2" fmla="*/ 0 w 28"/>
                  <a:gd name="T3" fmla="*/ 0 h 233"/>
                  <a:gd name="T4" fmla="*/ 28 w 28"/>
                  <a:gd name="T5" fmla="*/ 0 h 233"/>
                  <a:gd name="T6" fmla="*/ 28 w 28"/>
                  <a:gd name="T7" fmla="*/ 201 h 233"/>
                  <a:gd name="T8" fmla="*/ 0 w 28"/>
                  <a:gd name="T9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33">
                    <a:moveTo>
                      <a:pt x="0" y="233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0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86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6" name="Freeform 180"/>
              <p:cNvSpPr>
                <a:spLocks/>
              </p:cNvSpPr>
              <p:nvPr/>
            </p:nvSpPr>
            <p:spPr bwMode="auto">
              <a:xfrm>
                <a:off x="4607" y="9072"/>
                <a:ext cx="28" cy="201"/>
              </a:xfrm>
              <a:custGeom>
                <a:avLst/>
                <a:gdLst>
                  <a:gd name="T0" fmla="*/ 0 w 28"/>
                  <a:gd name="T1" fmla="*/ 201 h 201"/>
                  <a:gd name="T2" fmla="*/ 0 w 28"/>
                  <a:gd name="T3" fmla="*/ 0 h 201"/>
                  <a:gd name="T4" fmla="*/ 28 w 28"/>
                  <a:gd name="T5" fmla="*/ 0 h 201"/>
                  <a:gd name="T6" fmla="*/ 28 w 28"/>
                  <a:gd name="T7" fmla="*/ 169 h 201"/>
                  <a:gd name="T8" fmla="*/ 0 w 28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01">
                    <a:moveTo>
                      <a:pt x="0" y="20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69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89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7" name="Freeform 181"/>
              <p:cNvSpPr>
                <a:spLocks/>
              </p:cNvSpPr>
              <p:nvPr/>
            </p:nvSpPr>
            <p:spPr bwMode="auto">
              <a:xfrm>
                <a:off x="4635" y="9072"/>
                <a:ext cx="24" cy="169"/>
              </a:xfrm>
              <a:custGeom>
                <a:avLst/>
                <a:gdLst>
                  <a:gd name="T0" fmla="*/ 0 w 24"/>
                  <a:gd name="T1" fmla="*/ 169 h 169"/>
                  <a:gd name="T2" fmla="*/ 0 w 24"/>
                  <a:gd name="T3" fmla="*/ 0 h 169"/>
                  <a:gd name="T4" fmla="*/ 24 w 24"/>
                  <a:gd name="T5" fmla="*/ 0 h 169"/>
                  <a:gd name="T6" fmla="*/ 24 w 24"/>
                  <a:gd name="T7" fmla="*/ 132 h 169"/>
                  <a:gd name="T8" fmla="*/ 0 w 24"/>
                  <a:gd name="T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69">
                    <a:moveTo>
                      <a:pt x="0" y="16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132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8C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8" name="Freeform 182"/>
              <p:cNvSpPr>
                <a:spLocks/>
              </p:cNvSpPr>
              <p:nvPr/>
            </p:nvSpPr>
            <p:spPr bwMode="auto">
              <a:xfrm>
                <a:off x="4659" y="9072"/>
                <a:ext cx="29" cy="132"/>
              </a:xfrm>
              <a:custGeom>
                <a:avLst/>
                <a:gdLst>
                  <a:gd name="T0" fmla="*/ 0 w 29"/>
                  <a:gd name="T1" fmla="*/ 132 h 132"/>
                  <a:gd name="T2" fmla="*/ 0 w 29"/>
                  <a:gd name="T3" fmla="*/ 0 h 132"/>
                  <a:gd name="T4" fmla="*/ 29 w 29"/>
                  <a:gd name="T5" fmla="*/ 0 h 132"/>
                  <a:gd name="T6" fmla="*/ 29 w 29"/>
                  <a:gd name="T7" fmla="*/ 100 h 132"/>
                  <a:gd name="T8" fmla="*/ 0 w 29"/>
                  <a:gd name="T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2">
                    <a:moveTo>
                      <a:pt x="0" y="132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100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F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9" name="Freeform 183"/>
              <p:cNvSpPr>
                <a:spLocks/>
              </p:cNvSpPr>
              <p:nvPr/>
            </p:nvSpPr>
            <p:spPr bwMode="auto">
              <a:xfrm>
                <a:off x="4688" y="9072"/>
                <a:ext cx="28" cy="100"/>
              </a:xfrm>
              <a:custGeom>
                <a:avLst/>
                <a:gdLst>
                  <a:gd name="T0" fmla="*/ 0 w 28"/>
                  <a:gd name="T1" fmla="*/ 100 h 100"/>
                  <a:gd name="T2" fmla="*/ 0 w 28"/>
                  <a:gd name="T3" fmla="*/ 0 h 100"/>
                  <a:gd name="T4" fmla="*/ 28 w 28"/>
                  <a:gd name="T5" fmla="*/ 0 h 100"/>
                  <a:gd name="T6" fmla="*/ 28 w 28"/>
                  <a:gd name="T7" fmla="*/ 68 h 100"/>
                  <a:gd name="T8" fmla="*/ 0 w 28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0">
                    <a:moveTo>
                      <a:pt x="0" y="100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68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92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0" name="Freeform 184"/>
              <p:cNvSpPr>
                <a:spLocks/>
              </p:cNvSpPr>
              <p:nvPr/>
            </p:nvSpPr>
            <p:spPr bwMode="auto">
              <a:xfrm>
                <a:off x="4716" y="9072"/>
                <a:ext cx="28" cy="68"/>
              </a:xfrm>
              <a:custGeom>
                <a:avLst/>
                <a:gdLst>
                  <a:gd name="T0" fmla="*/ 0 w 28"/>
                  <a:gd name="T1" fmla="*/ 68 h 68"/>
                  <a:gd name="T2" fmla="*/ 0 w 28"/>
                  <a:gd name="T3" fmla="*/ 0 h 68"/>
                  <a:gd name="T4" fmla="*/ 28 w 28"/>
                  <a:gd name="T5" fmla="*/ 0 h 68"/>
                  <a:gd name="T6" fmla="*/ 28 w 28"/>
                  <a:gd name="T7" fmla="*/ 36 h 68"/>
                  <a:gd name="T8" fmla="*/ 0 w 28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8">
                    <a:moveTo>
                      <a:pt x="0" y="68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3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95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1" name="Freeform 185"/>
              <p:cNvSpPr>
                <a:spLocks/>
              </p:cNvSpPr>
              <p:nvPr/>
            </p:nvSpPr>
            <p:spPr bwMode="auto">
              <a:xfrm>
                <a:off x="4744" y="9072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0 w 24"/>
                  <a:gd name="T3" fmla="*/ 0 h 36"/>
                  <a:gd name="T4" fmla="*/ 24 w 24"/>
                  <a:gd name="T5" fmla="*/ 0 h 36"/>
                  <a:gd name="T6" fmla="*/ 0 w 24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2" name="Freeform 186"/>
              <p:cNvSpPr>
                <a:spLocks/>
              </p:cNvSpPr>
              <p:nvPr/>
            </p:nvSpPr>
            <p:spPr bwMode="auto">
              <a:xfrm>
                <a:off x="2310" y="8604"/>
                <a:ext cx="189" cy="472"/>
              </a:xfrm>
              <a:custGeom>
                <a:avLst/>
                <a:gdLst>
                  <a:gd name="T0" fmla="*/ 93 w 189"/>
                  <a:gd name="T1" fmla="*/ 0 h 472"/>
                  <a:gd name="T2" fmla="*/ 0 w 189"/>
                  <a:gd name="T3" fmla="*/ 93 h 472"/>
                  <a:gd name="T4" fmla="*/ 0 w 189"/>
                  <a:gd name="T5" fmla="*/ 472 h 472"/>
                  <a:gd name="T6" fmla="*/ 189 w 189"/>
                  <a:gd name="T7" fmla="*/ 472 h 472"/>
                  <a:gd name="T8" fmla="*/ 189 w 189"/>
                  <a:gd name="T9" fmla="*/ 93 h 472"/>
                  <a:gd name="T10" fmla="*/ 93 w 189"/>
                  <a:gd name="T11" fmla="*/ 189 h 472"/>
                  <a:gd name="T12" fmla="*/ 93 w 189"/>
                  <a:gd name="T13" fmla="*/ 0 h 472"/>
                  <a:gd name="T14" fmla="*/ 0 w 189"/>
                  <a:gd name="T15" fmla="*/ 0 h 472"/>
                  <a:gd name="T16" fmla="*/ 0 w 189"/>
                  <a:gd name="T17" fmla="*/ 93 h 472"/>
                  <a:gd name="T18" fmla="*/ 93 w 189"/>
                  <a:gd name="T19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472">
                    <a:moveTo>
                      <a:pt x="93" y="0"/>
                    </a:moveTo>
                    <a:lnTo>
                      <a:pt x="0" y="93"/>
                    </a:lnTo>
                    <a:lnTo>
                      <a:pt x="0" y="472"/>
                    </a:lnTo>
                    <a:lnTo>
                      <a:pt x="189" y="472"/>
                    </a:lnTo>
                    <a:lnTo>
                      <a:pt x="189" y="93"/>
                    </a:lnTo>
                    <a:lnTo>
                      <a:pt x="93" y="189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3" name="Freeform 187"/>
              <p:cNvSpPr>
                <a:spLocks/>
              </p:cNvSpPr>
              <p:nvPr/>
            </p:nvSpPr>
            <p:spPr bwMode="auto">
              <a:xfrm>
                <a:off x="2403" y="8604"/>
                <a:ext cx="507" cy="189"/>
              </a:xfrm>
              <a:custGeom>
                <a:avLst/>
                <a:gdLst>
                  <a:gd name="T0" fmla="*/ 507 w 507"/>
                  <a:gd name="T1" fmla="*/ 93 h 189"/>
                  <a:gd name="T2" fmla="*/ 415 w 507"/>
                  <a:gd name="T3" fmla="*/ 0 h 189"/>
                  <a:gd name="T4" fmla="*/ 0 w 507"/>
                  <a:gd name="T5" fmla="*/ 0 h 189"/>
                  <a:gd name="T6" fmla="*/ 0 w 507"/>
                  <a:gd name="T7" fmla="*/ 189 h 189"/>
                  <a:gd name="T8" fmla="*/ 415 w 507"/>
                  <a:gd name="T9" fmla="*/ 189 h 189"/>
                  <a:gd name="T10" fmla="*/ 318 w 507"/>
                  <a:gd name="T11" fmla="*/ 93 h 189"/>
                  <a:gd name="T12" fmla="*/ 507 w 507"/>
                  <a:gd name="T13" fmla="*/ 93 h 189"/>
                  <a:gd name="T14" fmla="*/ 507 w 507"/>
                  <a:gd name="T15" fmla="*/ 0 h 189"/>
                  <a:gd name="T16" fmla="*/ 415 w 507"/>
                  <a:gd name="T17" fmla="*/ 0 h 189"/>
                  <a:gd name="T18" fmla="*/ 507 w 507"/>
                  <a:gd name="T19" fmla="*/ 9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7" h="189">
                    <a:moveTo>
                      <a:pt x="507" y="93"/>
                    </a:moveTo>
                    <a:lnTo>
                      <a:pt x="415" y="0"/>
                    </a:lnTo>
                    <a:lnTo>
                      <a:pt x="0" y="0"/>
                    </a:lnTo>
                    <a:lnTo>
                      <a:pt x="0" y="189"/>
                    </a:lnTo>
                    <a:lnTo>
                      <a:pt x="415" y="189"/>
                    </a:lnTo>
                    <a:lnTo>
                      <a:pt x="318" y="93"/>
                    </a:lnTo>
                    <a:lnTo>
                      <a:pt x="507" y="93"/>
                    </a:lnTo>
                    <a:lnTo>
                      <a:pt x="507" y="0"/>
                    </a:lnTo>
                    <a:lnTo>
                      <a:pt x="415" y="0"/>
                    </a:lnTo>
                    <a:lnTo>
                      <a:pt x="507" y="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4" name="Freeform 188"/>
              <p:cNvSpPr>
                <a:spLocks/>
              </p:cNvSpPr>
              <p:nvPr/>
            </p:nvSpPr>
            <p:spPr bwMode="auto">
              <a:xfrm>
                <a:off x="2721" y="8697"/>
                <a:ext cx="189" cy="1898"/>
              </a:xfrm>
              <a:custGeom>
                <a:avLst/>
                <a:gdLst>
                  <a:gd name="T0" fmla="*/ 97 w 189"/>
                  <a:gd name="T1" fmla="*/ 1708 h 1898"/>
                  <a:gd name="T2" fmla="*/ 189 w 189"/>
                  <a:gd name="T3" fmla="*/ 1805 h 1898"/>
                  <a:gd name="T4" fmla="*/ 189 w 189"/>
                  <a:gd name="T5" fmla="*/ 0 h 1898"/>
                  <a:gd name="T6" fmla="*/ 0 w 189"/>
                  <a:gd name="T7" fmla="*/ 0 h 1898"/>
                  <a:gd name="T8" fmla="*/ 0 w 189"/>
                  <a:gd name="T9" fmla="*/ 1805 h 1898"/>
                  <a:gd name="T10" fmla="*/ 97 w 189"/>
                  <a:gd name="T11" fmla="*/ 1898 h 1898"/>
                  <a:gd name="T12" fmla="*/ 0 w 189"/>
                  <a:gd name="T13" fmla="*/ 1805 h 1898"/>
                  <a:gd name="T14" fmla="*/ 0 w 189"/>
                  <a:gd name="T15" fmla="*/ 1898 h 1898"/>
                  <a:gd name="T16" fmla="*/ 97 w 189"/>
                  <a:gd name="T17" fmla="*/ 1898 h 1898"/>
                  <a:gd name="T18" fmla="*/ 97 w 189"/>
                  <a:gd name="T19" fmla="*/ 1708 h 1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1898">
                    <a:moveTo>
                      <a:pt x="97" y="1708"/>
                    </a:moveTo>
                    <a:lnTo>
                      <a:pt x="189" y="1805"/>
                    </a:lnTo>
                    <a:lnTo>
                      <a:pt x="189" y="0"/>
                    </a:lnTo>
                    <a:lnTo>
                      <a:pt x="0" y="0"/>
                    </a:lnTo>
                    <a:lnTo>
                      <a:pt x="0" y="1805"/>
                    </a:lnTo>
                    <a:lnTo>
                      <a:pt x="97" y="1898"/>
                    </a:lnTo>
                    <a:lnTo>
                      <a:pt x="0" y="1805"/>
                    </a:lnTo>
                    <a:lnTo>
                      <a:pt x="0" y="1898"/>
                    </a:lnTo>
                    <a:lnTo>
                      <a:pt x="97" y="1898"/>
                    </a:lnTo>
                    <a:lnTo>
                      <a:pt x="97" y="17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5" name="Freeform 189"/>
              <p:cNvSpPr>
                <a:spLocks/>
              </p:cNvSpPr>
              <p:nvPr/>
            </p:nvSpPr>
            <p:spPr bwMode="auto">
              <a:xfrm>
                <a:off x="2818" y="10405"/>
                <a:ext cx="600" cy="190"/>
              </a:xfrm>
              <a:custGeom>
                <a:avLst/>
                <a:gdLst>
                  <a:gd name="T0" fmla="*/ 411 w 600"/>
                  <a:gd name="T1" fmla="*/ 97 h 190"/>
                  <a:gd name="T2" fmla="*/ 503 w 600"/>
                  <a:gd name="T3" fmla="*/ 0 h 190"/>
                  <a:gd name="T4" fmla="*/ 0 w 600"/>
                  <a:gd name="T5" fmla="*/ 0 h 190"/>
                  <a:gd name="T6" fmla="*/ 0 w 600"/>
                  <a:gd name="T7" fmla="*/ 190 h 190"/>
                  <a:gd name="T8" fmla="*/ 503 w 600"/>
                  <a:gd name="T9" fmla="*/ 190 h 190"/>
                  <a:gd name="T10" fmla="*/ 600 w 600"/>
                  <a:gd name="T11" fmla="*/ 97 h 190"/>
                  <a:gd name="T12" fmla="*/ 503 w 600"/>
                  <a:gd name="T13" fmla="*/ 190 h 190"/>
                  <a:gd name="T14" fmla="*/ 600 w 600"/>
                  <a:gd name="T15" fmla="*/ 190 h 190"/>
                  <a:gd name="T16" fmla="*/ 600 w 600"/>
                  <a:gd name="T17" fmla="*/ 97 h 190"/>
                  <a:gd name="T18" fmla="*/ 411 w 600"/>
                  <a:gd name="T19" fmla="*/ 9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190">
                    <a:moveTo>
                      <a:pt x="411" y="97"/>
                    </a:moveTo>
                    <a:lnTo>
                      <a:pt x="503" y="0"/>
                    </a:lnTo>
                    <a:lnTo>
                      <a:pt x="0" y="0"/>
                    </a:lnTo>
                    <a:lnTo>
                      <a:pt x="0" y="190"/>
                    </a:lnTo>
                    <a:lnTo>
                      <a:pt x="503" y="190"/>
                    </a:lnTo>
                    <a:lnTo>
                      <a:pt x="600" y="97"/>
                    </a:lnTo>
                    <a:lnTo>
                      <a:pt x="503" y="190"/>
                    </a:lnTo>
                    <a:lnTo>
                      <a:pt x="600" y="190"/>
                    </a:lnTo>
                    <a:lnTo>
                      <a:pt x="600" y="97"/>
                    </a:lnTo>
                    <a:lnTo>
                      <a:pt x="411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6" name="Freeform 190"/>
              <p:cNvSpPr>
                <a:spLocks/>
              </p:cNvSpPr>
              <p:nvPr/>
            </p:nvSpPr>
            <p:spPr bwMode="auto">
              <a:xfrm>
                <a:off x="3229" y="7726"/>
                <a:ext cx="189" cy="2776"/>
              </a:xfrm>
              <a:custGeom>
                <a:avLst/>
                <a:gdLst>
                  <a:gd name="T0" fmla="*/ 92 w 189"/>
                  <a:gd name="T1" fmla="*/ 189 h 2776"/>
                  <a:gd name="T2" fmla="*/ 0 w 189"/>
                  <a:gd name="T3" fmla="*/ 92 h 2776"/>
                  <a:gd name="T4" fmla="*/ 0 w 189"/>
                  <a:gd name="T5" fmla="*/ 2776 h 2776"/>
                  <a:gd name="T6" fmla="*/ 189 w 189"/>
                  <a:gd name="T7" fmla="*/ 2776 h 2776"/>
                  <a:gd name="T8" fmla="*/ 189 w 189"/>
                  <a:gd name="T9" fmla="*/ 92 h 2776"/>
                  <a:gd name="T10" fmla="*/ 92 w 189"/>
                  <a:gd name="T11" fmla="*/ 0 h 2776"/>
                  <a:gd name="T12" fmla="*/ 189 w 189"/>
                  <a:gd name="T13" fmla="*/ 92 h 2776"/>
                  <a:gd name="T14" fmla="*/ 189 w 189"/>
                  <a:gd name="T15" fmla="*/ 0 h 2776"/>
                  <a:gd name="T16" fmla="*/ 92 w 189"/>
                  <a:gd name="T17" fmla="*/ 0 h 2776"/>
                  <a:gd name="T18" fmla="*/ 92 w 189"/>
                  <a:gd name="T19" fmla="*/ 189 h 2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2776">
                    <a:moveTo>
                      <a:pt x="92" y="189"/>
                    </a:moveTo>
                    <a:lnTo>
                      <a:pt x="0" y="92"/>
                    </a:lnTo>
                    <a:lnTo>
                      <a:pt x="0" y="2776"/>
                    </a:lnTo>
                    <a:lnTo>
                      <a:pt x="189" y="2776"/>
                    </a:lnTo>
                    <a:lnTo>
                      <a:pt x="189" y="92"/>
                    </a:lnTo>
                    <a:lnTo>
                      <a:pt x="92" y="0"/>
                    </a:lnTo>
                    <a:lnTo>
                      <a:pt x="189" y="92"/>
                    </a:lnTo>
                    <a:lnTo>
                      <a:pt x="189" y="0"/>
                    </a:lnTo>
                    <a:lnTo>
                      <a:pt x="92" y="0"/>
                    </a:lnTo>
                    <a:lnTo>
                      <a:pt x="92" y="1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7" name="Freeform 191"/>
              <p:cNvSpPr>
                <a:spLocks/>
              </p:cNvSpPr>
              <p:nvPr/>
            </p:nvSpPr>
            <p:spPr bwMode="auto">
              <a:xfrm>
                <a:off x="2721" y="7726"/>
                <a:ext cx="600" cy="189"/>
              </a:xfrm>
              <a:custGeom>
                <a:avLst/>
                <a:gdLst>
                  <a:gd name="T0" fmla="*/ 189 w 600"/>
                  <a:gd name="T1" fmla="*/ 92 h 189"/>
                  <a:gd name="T2" fmla="*/ 97 w 600"/>
                  <a:gd name="T3" fmla="*/ 189 h 189"/>
                  <a:gd name="T4" fmla="*/ 600 w 600"/>
                  <a:gd name="T5" fmla="*/ 189 h 189"/>
                  <a:gd name="T6" fmla="*/ 600 w 600"/>
                  <a:gd name="T7" fmla="*/ 0 h 189"/>
                  <a:gd name="T8" fmla="*/ 97 w 600"/>
                  <a:gd name="T9" fmla="*/ 0 h 189"/>
                  <a:gd name="T10" fmla="*/ 0 w 600"/>
                  <a:gd name="T11" fmla="*/ 92 h 189"/>
                  <a:gd name="T12" fmla="*/ 97 w 600"/>
                  <a:gd name="T13" fmla="*/ 0 h 189"/>
                  <a:gd name="T14" fmla="*/ 0 w 600"/>
                  <a:gd name="T15" fmla="*/ 0 h 189"/>
                  <a:gd name="T16" fmla="*/ 0 w 600"/>
                  <a:gd name="T17" fmla="*/ 92 h 189"/>
                  <a:gd name="T18" fmla="*/ 189 w 600"/>
                  <a:gd name="T19" fmla="*/ 9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189">
                    <a:moveTo>
                      <a:pt x="189" y="92"/>
                    </a:moveTo>
                    <a:lnTo>
                      <a:pt x="97" y="189"/>
                    </a:lnTo>
                    <a:lnTo>
                      <a:pt x="600" y="189"/>
                    </a:lnTo>
                    <a:lnTo>
                      <a:pt x="600" y="0"/>
                    </a:lnTo>
                    <a:lnTo>
                      <a:pt x="97" y="0"/>
                    </a:lnTo>
                    <a:lnTo>
                      <a:pt x="0" y="92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189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8" name="Freeform 192"/>
              <p:cNvSpPr>
                <a:spLocks/>
              </p:cNvSpPr>
              <p:nvPr/>
            </p:nvSpPr>
            <p:spPr bwMode="auto">
              <a:xfrm>
                <a:off x="2721" y="7818"/>
                <a:ext cx="189" cy="464"/>
              </a:xfrm>
              <a:custGeom>
                <a:avLst/>
                <a:gdLst>
                  <a:gd name="T0" fmla="*/ 97 w 189"/>
                  <a:gd name="T1" fmla="*/ 464 h 464"/>
                  <a:gd name="T2" fmla="*/ 189 w 189"/>
                  <a:gd name="T3" fmla="*/ 371 h 464"/>
                  <a:gd name="T4" fmla="*/ 189 w 189"/>
                  <a:gd name="T5" fmla="*/ 0 h 464"/>
                  <a:gd name="T6" fmla="*/ 0 w 189"/>
                  <a:gd name="T7" fmla="*/ 0 h 464"/>
                  <a:gd name="T8" fmla="*/ 0 w 189"/>
                  <a:gd name="T9" fmla="*/ 371 h 464"/>
                  <a:gd name="T10" fmla="*/ 97 w 189"/>
                  <a:gd name="T11" fmla="*/ 274 h 464"/>
                  <a:gd name="T12" fmla="*/ 97 w 189"/>
                  <a:gd name="T13" fmla="*/ 464 h 464"/>
                  <a:gd name="T14" fmla="*/ 189 w 189"/>
                  <a:gd name="T15" fmla="*/ 464 h 464"/>
                  <a:gd name="T16" fmla="*/ 189 w 189"/>
                  <a:gd name="T17" fmla="*/ 371 h 464"/>
                  <a:gd name="T18" fmla="*/ 97 w 189"/>
                  <a:gd name="T19" fmla="*/ 46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464">
                    <a:moveTo>
                      <a:pt x="97" y="464"/>
                    </a:moveTo>
                    <a:lnTo>
                      <a:pt x="189" y="371"/>
                    </a:lnTo>
                    <a:lnTo>
                      <a:pt x="189" y="0"/>
                    </a:lnTo>
                    <a:lnTo>
                      <a:pt x="0" y="0"/>
                    </a:lnTo>
                    <a:lnTo>
                      <a:pt x="0" y="371"/>
                    </a:lnTo>
                    <a:lnTo>
                      <a:pt x="97" y="274"/>
                    </a:lnTo>
                    <a:lnTo>
                      <a:pt x="97" y="464"/>
                    </a:lnTo>
                    <a:lnTo>
                      <a:pt x="189" y="464"/>
                    </a:lnTo>
                    <a:lnTo>
                      <a:pt x="189" y="371"/>
                    </a:lnTo>
                    <a:lnTo>
                      <a:pt x="97" y="4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9" name="Freeform 193"/>
              <p:cNvSpPr>
                <a:spLocks/>
              </p:cNvSpPr>
              <p:nvPr/>
            </p:nvSpPr>
            <p:spPr bwMode="auto">
              <a:xfrm>
                <a:off x="2306" y="8092"/>
                <a:ext cx="512" cy="190"/>
              </a:xfrm>
              <a:custGeom>
                <a:avLst/>
                <a:gdLst>
                  <a:gd name="T0" fmla="*/ 0 w 512"/>
                  <a:gd name="T1" fmla="*/ 97 h 190"/>
                  <a:gd name="T2" fmla="*/ 97 w 512"/>
                  <a:gd name="T3" fmla="*/ 190 h 190"/>
                  <a:gd name="T4" fmla="*/ 512 w 512"/>
                  <a:gd name="T5" fmla="*/ 190 h 190"/>
                  <a:gd name="T6" fmla="*/ 512 w 512"/>
                  <a:gd name="T7" fmla="*/ 0 h 190"/>
                  <a:gd name="T8" fmla="*/ 97 w 512"/>
                  <a:gd name="T9" fmla="*/ 0 h 190"/>
                  <a:gd name="T10" fmla="*/ 189 w 512"/>
                  <a:gd name="T11" fmla="*/ 97 h 190"/>
                  <a:gd name="T12" fmla="*/ 0 w 512"/>
                  <a:gd name="T13" fmla="*/ 97 h 190"/>
                  <a:gd name="T14" fmla="*/ 0 w 512"/>
                  <a:gd name="T15" fmla="*/ 190 h 190"/>
                  <a:gd name="T16" fmla="*/ 97 w 512"/>
                  <a:gd name="T17" fmla="*/ 190 h 190"/>
                  <a:gd name="T18" fmla="*/ 0 w 512"/>
                  <a:gd name="T19" fmla="*/ 9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190">
                    <a:moveTo>
                      <a:pt x="0" y="97"/>
                    </a:moveTo>
                    <a:lnTo>
                      <a:pt x="97" y="190"/>
                    </a:lnTo>
                    <a:lnTo>
                      <a:pt x="512" y="190"/>
                    </a:lnTo>
                    <a:lnTo>
                      <a:pt x="512" y="0"/>
                    </a:lnTo>
                    <a:lnTo>
                      <a:pt x="97" y="0"/>
                    </a:lnTo>
                    <a:lnTo>
                      <a:pt x="189" y="97"/>
                    </a:lnTo>
                    <a:lnTo>
                      <a:pt x="0" y="97"/>
                    </a:lnTo>
                    <a:lnTo>
                      <a:pt x="0" y="190"/>
                    </a:lnTo>
                    <a:lnTo>
                      <a:pt x="97" y="19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0" name="Freeform 194"/>
              <p:cNvSpPr>
                <a:spLocks/>
              </p:cNvSpPr>
              <p:nvPr/>
            </p:nvSpPr>
            <p:spPr bwMode="auto">
              <a:xfrm>
                <a:off x="2306" y="7722"/>
                <a:ext cx="193" cy="467"/>
              </a:xfrm>
              <a:custGeom>
                <a:avLst/>
                <a:gdLst>
                  <a:gd name="T0" fmla="*/ 97 w 193"/>
                  <a:gd name="T1" fmla="*/ 189 h 467"/>
                  <a:gd name="T2" fmla="*/ 4 w 193"/>
                  <a:gd name="T3" fmla="*/ 92 h 467"/>
                  <a:gd name="T4" fmla="*/ 0 w 193"/>
                  <a:gd name="T5" fmla="*/ 467 h 467"/>
                  <a:gd name="T6" fmla="*/ 189 w 193"/>
                  <a:gd name="T7" fmla="*/ 467 h 467"/>
                  <a:gd name="T8" fmla="*/ 193 w 193"/>
                  <a:gd name="T9" fmla="*/ 92 h 467"/>
                  <a:gd name="T10" fmla="*/ 97 w 193"/>
                  <a:gd name="T11" fmla="*/ 0 h 467"/>
                  <a:gd name="T12" fmla="*/ 193 w 193"/>
                  <a:gd name="T13" fmla="*/ 92 h 467"/>
                  <a:gd name="T14" fmla="*/ 193 w 193"/>
                  <a:gd name="T15" fmla="*/ 0 h 467"/>
                  <a:gd name="T16" fmla="*/ 97 w 193"/>
                  <a:gd name="T17" fmla="*/ 0 h 467"/>
                  <a:gd name="T18" fmla="*/ 97 w 193"/>
                  <a:gd name="T19" fmla="*/ 189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467">
                    <a:moveTo>
                      <a:pt x="97" y="189"/>
                    </a:moveTo>
                    <a:lnTo>
                      <a:pt x="4" y="92"/>
                    </a:lnTo>
                    <a:lnTo>
                      <a:pt x="0" y="467"/>
                    </a:lnTo>
                    <a:lnTo>
                      <a:pt x="189" y="467"/>
                    </a:lnTo>
                    <a:lnTo>
                      <a:pt x="193" y="92"/>
                    </a:lnTo>
                    <a:lnTo>
                      <a:pt x="97" y="0"/>
                    </a:lnTo>
                    <a:lnTo>
                      <a:pt x="193" y="92"/>
                    </a:lnTo>
                    <a:lnTo>
                      <a:pt x="193" y="0"/>
                    </a:lnTo>
                    <a:lnTo>
                      <a:pt x="97" y="0"/>
                    </a:lnTo>
                    <a:lnTo>
                      <a:pt x="97" y="1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1" name="Freeform 195"/>
              <p:cNvSpPr>
                <a:spLocks/>
              </p:cNvSpPr>
              <p:nvPr/>
            </p:nvSpPr>
            <p:spPr bwMode="auto">
              <a:xfrm>
                <a:off x="1798" y="7722"/>
                <a:ext cx="605" cy="189"/>
              </a:xfrm>
              <a:custGeom>
                <a:avLst/>
                <a:gdLst>
                  <a:gd name="T0" fmla="*/ 189 w 605"/>
                  <a:gd name="T1" fmla="*/ 92 h 189"/>
                  <a:gd name="T2" fmla="*/ 97 w 605"/>
                  <a:gd name="T3" fmla="*/ 189 h 189"/>
                  <a:gd name="T4" fmla="*/ 605 w 605"/>
                  <a:gd name="T5" fmla="*/ 189 h 189"/>
                  <a:gd name="T6" fmla="*/ 605 w 605"/>
                  <a:gd name="T7" fmla="*/ 0 h 189"/>
                  <a:gd name="T8" fmla="*/ 97 w 605"/>
                  <a:gd name="T9" fmla="*/ 0 h 189"/>
                  <a:gd name="T10" fmla="*/ 0 w 605"/>
                  <a:gd name="T11" fmla="*/ 92 h 189"/>
                  <a:gd name="T12" fmla="*/ 97 w 605"/>
                  <a:gd name="T13" fmla="*/ 0 h 189"/>
                  <a:gd name="T14" fmla="*/ 0 w 605"/>
                  <a:gd name="T15" fmla="*/ 0 h 189"/>
                  <a:gd name="T16" fmla="*/ 0 w 605"/>
                  <a:gd name="T17" fmla="*/ 92 h 189"/>
                  <a:gd name="T18" fmla="*/ 189 w 605"/>
                  <a:gd name="T19" fmla="*/ 9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5" h="189">
                    <a:moveTo>
                      <a:pt x="189" y="92"/>
                    </a:moveTo>
                    <a:lnTo>
                      <a:pt x="97" y="189"/>
                    </a:lnTo>
                    <a:lnTo>
                      <a:pt x="605" y="189"/>
                    </a:lnTo>
                    <a:lnTo>
                      <a:pt x="605" y="0"/>
                    </a:lnTo>
                    <a:lnTo>
                      <a:pt x="97" y="0"/>
                    </a:lnTo>
                    <a:lnTo>
                      <a:pt x="0" y="92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189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2" name="Freeform 196"/>
              <p:cNvSpPr>
                <a:spLocks/>
              </p:cNvSpPr>
              <p:nvPr/>
            </p:nvSpPr>
            <p:spPr bwMode="auto">
              <a:xfrm>
                <a:off x="1798" y="7814"/>
                <a:ext cx="189" cy="2716"/>
              </a:xfrm>
              <a:custGeom>
                <a:avLst/>
                <a:gdLst>
                  <a:gd name="T0" fmla="*/ 4 w 189"/>
                  <a:gd name="T1" fmla="*/ 2088 h 2716"/>
                  <a:gd name="T2" fmla="*/ 189 w 189"/>
                  <a:gd name="T3" fmla="*/ 2116 h 2716"/>
                  <a:gd name="T4" fmla="*/ 189 w 189"/>
                  <a:gd name="T5" fmla="*/ 0 h 2716"/>
                  <a:gd name="T6" fmla="*/ 0 w 189"/>
                  <a:gd name="T7" fmla="*/ 0 h 2716"/>
                  <a:gd name="T8" fmla="*/ 0 w 189"/>
                  <a:gd name="T9" fmla="*/ 2116 h 2716"/>
                  <a:gd name="T10" fmla="*/ 185 w 189"/>
                  <a:gd name="T11" fmla="*/ 2144 h 2716"/>
                  <a:gd name="T12" fmla="*/ 0 w 189"/>
                  <a:gd name="T13" fmla="*/ 2116 h 2716"/>
                  <a:gd name="T14" fmla="*/ 0 w 189"/>
                  <a:gd name="T15" fmla="*/ 2716 h 2716"/>
                  <a:gd name="T16" fmla="*/ 185 w 189"/>
                  <a:gd name="T17" fmla="*/ 2144 h 2716"/>
                  <a:gd name="T18" fmla="*/ 4 w 189"/>
                  <a:gd name="T19" fmla="*/ 2088 h 2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2716">
                    <a:moveTo>
                      <a:pt x="4" y="2088"/>
                    </a:moveTo>
                    <a:lnTo>
                      <a:pt x="189" y="2116"/>
                    </a:lnTo>
                    <a:lnTo>
                      <a:pt x="189" y="0"/>
                    </a:lnTo>
                    <a:lnTo>
                      <a:pt x="0" y="0"/>
                    </a:lnTo>
                    <a:lnTo>
                      <a:pt x="0" y="2116"/>
                    </a:lnTo>
                    <a:lnTo>
                      <a:pt x="185" y="2144"/>
                    </a:lnTo>
                    <a:lnTo>
                      <a:pt x="0" y="2116"/>
                    </a:lnTo>
                    <a:lnTo>
                      <a:pt x="0" y="2716"/>
                    </a:lnTo>
                    <a:lnTo>
                      <a:pt x="185" y="2144"/>
                    </a:lnTo>
                    <a:lnTo>
                      <a:pt x="4" y="20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3" name="Freeform 197"/>
              <p:cNvSpPr>
                <a:spLocks/>
              </p:cNvSpPr>
              <p:nvPr/>
            </p:nvSpPr>
            <p:spPr bwMode="auto">
              <a:xfrm>
                <a:off x="1802" y="9011"/>
                <a:ext cx="697" cy="947"/>
              </a:xfrm>
              <a:custGeom>
                <a:avLst/>
                <a:gdLst>
                  <a:gd name="T0" fmla="*/ 508 w 697"/>
                  <a:gd name="T1" fmla="*/ 65 h 947"/>
                  <a:gd name="T2" fmla="*/ 536 w 697"/>
                  <a:gd name="T3" fmla="*/ 0 h 947"/>
                  <a:gd name="T4" fmla="*/ 447 w 697"/>
                  <a:gd name="T5" fmla="*/ 93 h 947"/>
                  <a:gd name="T6" fmla="*/ 363 w 697"/>
                  <a:gd name="T7" fmla="*/ 193 h 947"/>
                  <a:gd name="T8" fmla="*/ 286 w 697"/>
                  <a:gd name="T9" fmla="*/ 298 h 947"/>
                  <a:gd name="T10" fmla="*/ 218 w 697"/>
                  <a:gd name="T11" fmla="*/ 407 h 947"/>
                  <a:gd name="T12" fmla="*/ 153 w 697"/>
                  <a:gd name="T13" fmla="*/ 524 h 947"/>
                  <a:gd name="T14" fmla="*/ 97 w 697"/>
                  <a:gd name="T15" fmla="*/ 641 h 947"/>
                  <a:gd name="T16" fmla="*/ 44 w 697"/>
                  <a:gd name="T17" fmla="*/ 766 h 947"/>
                  <a:gd name="T18" fmla="*/ 0 w 697"/>
                  <a:gd name="T19" fmla="*/ 891 h 947"/>
                  <a:gd name="T20" fmla="*/ 181 w 697"/>
                  <a:gd name="T21" fmla="*/ 947 h 947"/>
                  <a:gd name="T22" fmla="*/ 222 w 697"/>
                  <a:gd name="T23" fmla="*/ 830 h 947"/>
                  <a:gd name="T24" fmla="*/ 266 w 697"/>
                  <a:gd name="T25" fmla="*/ 717 h 947"/>
                  <a:gd name="T26" fmla="*/ 322 w 697"/>
                  <a:gd name="T27" fmla="*/ 608 h 947"/>
                  <a:gd name="T28" fmla="*/ 379 w 697"/>
                  <a:gd name="T29" fmla="*/ 504 h 947"/>
                  <a:gd name="T30" fmla="*/ 443 w 697"/>
                  <a:gd name="T31" fmla="*/ 403 h 947"/>
                  <a:gd name="T32" fmla="*/ 512 w 697"/>
                  <a:gd name="T33" fmla="*/ 310 h 947"/>
                  <a:gd name="T34" fmla="*/ 588 w 697"/>
                  <a:gd name="T35" fmla="*/ 218 h 947"/>
                  <a:gd name="T36" fmla="*/ 669 w 697"/>
                  <a:gd name="T37" fmla="*/ 133 h 947"/>
                  <a:gd name="T38" fmla="*/ 697 w 697"/>
                  <a:gd name="T39" fmla="*/ 65 h 947"/>
                  <a:gd name="T40" fmla="*/ 669 w 697"/>
                  <a:gd name="T41" fmla="*/ 133 h 947"/>
                  <a:gd name="T42" fmla="*/ 697 w 697"/>
                  <a:gd name="T43" fmla="*/ 105 h 947"/>
                  <a:gd name="T44" fmla="*/ 697 w 697"/>
                  <a:gd name="T45" fmla="*/ 65 h 947"/>
                  <a:gd name="T46" fmla="*/ 508 w 697"/>
                  <a:gd name="T47" fmla="*/ 65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7" h="947">
                    <a:moveTo>
                      <a:pt x="508" y="65"/>
                    </a:moveTo>
                    <a:lnTo>
                      <a:pt x="536" y="0"/>
                    </a:lnTo>
                    <a:lnTo>
                      <a:pt x="447" y="93"/>
                    </a:lnTo>
                    <a:lnTo>
                      <a:pt x="363" y="193"/>
                    </a:lnTo>
                    <a:lnTo>
                      <a:pt x="286" y="298"/>
                    </a:lnTo>
                    <a:lnTo>
                      <a:pt x="218" y="407"/>
                    </a:lnTo>
                    <a:lnTo>
                      <a:pt x="153" y="524"/>
                    </a:lnTo>
                    <a:lnTo>
                      <a:pt x="97" y="641"/>
                    </a:lnTo>
                    <a:lnTo>
                      <a:pt x="44" y="766"/>
                    </a:lnTo>
                    <a:lnTo>
                      <a:pt x="0" y="891"/>
                    </a:lnTo>
                    <a:lnTo>
                      <a:pt x="181" y="947"/>
                    </a:lnTo>
                    <a:lnTo>
                      <a:pt x="222" y="830"/>
                    </a:lnTo>
                    <a:lnTo>
                      <a:pt x="266" y="717"/>
                    </a:lnTo>
                    <a:lnTo>
                      <a:pt x="322" y="608"/>
                    </a:lnTo>
                    <a:lnTo>
                      <a:pt x="379" y="504"/>
                    </a:lnTo>
                    <a:lnTo>
                      <a:pt x="443" y="403"/>
                    </a:lnTo>
                    <a:lnTo>
                      <a:pt x="512" y="310"/>
                    </a:lnTo>
                    <a:lnTo>
                      <a:pt x="588" y="218"/>
                    </a:lnTo>
                    <a:lnTo>
                      <a:pt x="669" y="133"/>
                    </a:lnTo>
                    <a:lnTo>
                      <a:pt x="697" y="65"/>
                    </a:lnTo>
                    <a:lnTo>
                      <a:pt x="669" y="133"/>
                    </a:lnTo>
                    <a:lnTo>
                      <a:pt x="697" y="105"/>
                    </a:lnTo>
                    <a:lnTo>
                      <a:pt x="697" y="65"/>
                    </a:lnTo>
                    <a:lnTo>
                      <a:pt x="508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4" name="Freeform 198"/>
              <p:cNvSpPr>
                <a:spLocks/>
              </p:cNvSpPr>
              <p:nvPr/>
            </p:nvSpPr>
            <p:spPr bwMode="auto">
              <a:xfrm>
                <a:off x="1895" y="7814"/>
                <a:ext cx="28" cy="2116"/>
              </a:xfrm>
              <a:custGeom>
                <a:avLst/>
                <a:gdLst>
                  <a:gd name="T0" fmla="*/ 0 w 28"/>
                  <a:gd name="T1" fmla="*/ 2116 h 2116"/>
                  <a:gd name="T2" fmla="*/ 0 w 28"/>
                  <a:gd name="T3" fmla="*/ 0 h 2116"/>
                  <a:gd name="T4" fmla="*/ 28 w 28"/>
                  <a:gd name="T5" fmla="*/ 0 h 2116"/>
                  <a:gd name="T6" fmla="*/ 28 w 28"/>
                  <a:gd name="T7" fmla="*/ 2031 h 2116"/>
                  <a:gd name="T8" fmla="*/ 24 w 28"/>
                  <a:gd name="T9" fmla="*/ 2043 h 2116"/>
                  <a:gd name="T10" fmla="*/ 20 w 28"/>
                  <a:gd name="T11" fmla="*/ 2051 h 2116"/>
                  <a:gd name="T12" fmla="*/ 16 w 28"/>
                  <a:gd name="T13" fmla="*/ 2063 h 2116"/>
                  <a:gd name="T14" fmla="*/ 12 w 28"/>
                  <a:gd name="T15" fmla="*/ 2075 h 2116"/>
                  <a:gd name="T16" fmla="*/ 8 w 28"/>
                  <a:gd name="T17" fmla="*/ 2084 h 2116"/>
                  <a:gd name="T18" fmla="*/ 4 w 28"/>
                  <a:gd name="T19" fmla="*/ 2096 h 2116"/>
                  <a:gd name="T20" fmla="*/ 0 w 28"/>
                  <a:gd name="T21" fmla="*/ 2108 h 2116"/>
                  <a:gd name="T22" fmla="*/ 0 w 28"/>
                  <a:gd name="T23" fmla="*/ 2116 h 2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116">
                    <a:moveTo>
                      <a:pt x="0" y="2116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031"/>
                    </a:lnTo>
                    <a:lnTo>
                      <a:pt x="24" y="2043"/>
                    </a:lnTo>
                    <a:lnTo>
                      <a:pt x="20" y="2051"/>
                    </a:lnTo>
                    <a:lnTo>
                      <a:pt x="16" y="2063"/>
                    </a:lnTo>
                    <a:lnTo>
                      <a:pt x="12" y="2075"/>
                    </a:lnTo>
                    <a:lnTo>
                      <a:pt x="8" y="2084"/>
                    </a:lnTo>
                    <a:lnTo>
                      <a:pt x="4" y="2096"/>
                    </a:lnTo>
                    <a:lnTo>
                      <a:pt x="0" y="2108"/>
                    </a:lnTo>
                    <a:lnTo>
                      <a:pt x="0" y="2116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5" name="Freeform 199"/>
              <p:cNvSpPr>
                <a:spLocks/>
              </p:cNvSpPr>
              <p:nvPr/>
            </p:nvSpPr>
            <p:spPr bwMode="auto">
              <a:xfrm>
                <a:off x="1923" y="7814"/>
                <a:ext cx="28" cy="2031"/>
              </a:xfrm>
              <a:custGeom>
                <a:avLst/>
                <a:gdLst>
                  <a:gd name="T0" fmla="*/ 0 w 28"/>
                  <a:gd name="T1" fmla="*/ 2031 h 2031"/>
                  <a:gd name="T2" fmla="*/ 0 w 28"/>
                  <a:gd name="T3" fmla="*/ 0 h 2031"/>
                  <a:gd name="T4" fmla="*/ 28 w 28"/>
                  <a:gd name="T5" fmla="*/ 0 h 2031"/>
                  <a:gd name="T6" fmla="*/ 28 w 28"/>
                  <a:gd name="T7" fmla="*/ 1955 h 2031"/>
                  <a:gd name="T8" fmla="*/ 24 w 28"/>
                  <a:gd name="T9" fmla="*/ 1967 h 2031"/>
                  <a:gd name="T10" fmla="*/ 20 w 28"/>
                  <a:gd name="T11" fmla="*/ 1975 h 2031"/>
                  <a:gd name="T12" fmla="*/ 16 w 28"/>
                  <a:gd name="T13" fmla="*/ 1983 h 2031"/>
                  <a:gd name="T14" fmla="*/ 12 w 28"/>
                  <a:gd name="T15" fmla="*/ 1995 h 2031"/>
                  <a:gd name="T16" fmla="*/ 8 w 28"/>
                  <a:gd name="T17" fmla="*/ 2003 h 2031"/>
                  <a:gd name="T18" fmla="*/ 4 w 28"/>
                  <a:gd name="T19" fmla="*/ 2011 h 2031"/>
                  <a:gd name="T20" fmla="*/ 4 w 28"/>
                  <a:gd name="T21" fmla="*/ 2023 h 2031"/>
                  <a:gd name="T22" fmla="*/ 0 w 28"/>
                  <a:gd name="T23" fmla="*/ 2031 h 2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031">
                    <a:moveTo>
                      <a:pt x="0" y="203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955"/>
                    </a:lnTo>
                    <a:lnTo>
                      <a:pt x="24" y="1967"/>
                    </a:lnTo>
                    <a:lnTo>
                      <a:pt x="20" y="1975"/>
                    </a:lnTo>
                    <a:lnTo>
                      <a:pt x="16" y="1983"/>
                    </a:lnTo>
                    <a:lnTo>
                      <a:pt x="12" y="1995"/>
                    </a:lnTo>
                    <a:lnTo>
                      <a:pt x="8" y="2003"/>
                    </a:lnTo>
                    <a:lnTo>
                      <a:pt x="4" y="2011"/>
                    </a:lnTo>
                    <a:lnTo>
                      <a:pt x="4" y="2023"/>
                    </a:lnTo>
                    <a:lnTo>
                      <a:pt x="0" y="2031"/>
                    </a:lnTo>
                    <a:close/>
                  </a:path>
                </a:pathLst>
              </a:custGeom>
              <a:solidFill>
                <a:srgbClr val="030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6" name="Freeform 200"/>
              <p:cNvSpPr>
                <a:spLocks/>
              </p:cNvSpPr>
              <p:nvPr/>
            </p:nvSpPr>
            <p:spPr bwMode="auto">
              <a:xfrm>
                <a:off x="1951" y="7814"/>
                <a:ext cx="28" cy="1955"/>
              </a:xfrm>
              <a:custGeom>
                <a:avLst/>
                <a:gdLst>
                  <a:gd name="T0" fmla="*/ 0 w 28"/>
                  <a:gd name="T1" fmla="*/ 1955 h 1955"/>
                  <a:gd name="T2" fmla="*/ 0 w 28"/>
                  <a:gd name="T3" fmla="*/ 0 h 1955"/>
                  <a:gd name="T4" fmla="*/ 28 w 28"/>
                  <a:gd name="T5" fmla="*/ 0 h 1955"/>
                  <a:gd name="T6" fmla="*/ 28 w 28"/>
                  <a:gd name="T7" fmla="*/ 1886 h 1955"/>
                  <a:gd name="T8" fmla="*/ 24 w 28"/>
                  <a:gd name="T9" fmla="*/ 1894 h 1955"/>
                  <a:gd name="T10" fmla="*/ 20 w 28"/>
                  <a:gd name="T11" fmla="*/ 1906 h 1955"/>
                  <a:gd name="T12" fmla="*/ 16 w 28"/>
                  <a:gd name="T13" fmla="*/ 1914 h 1955"/>
                  <a:gd name="T14" fmla="*/ 12 w 28"/>
                  <a:gd name="T15" fmla="*/ 1922 h 1955"/>
                  <a:gd name="T16" fmla="*/ 8 w 28"/>
                  <a:gd name="T17" fmla="*/ 1930 h 1955"/>
                  <a:gd name="T18" fmla="*/ 4 w 28"/>
                  <a:gd name="T19" fmla="*/ 1938 h 1955"/>
                  <a:gd name="T20" fmla="*/ 4 w 28"/>
                  <a:gd name="T21" fmla="*/ 1947 h 1955"/>
                  <a:gd name="T22" fmla="*/ 0 w 28"/>
                  <a:gd name="T23" fmla="*/ 1955 h 1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955">
                    <a:moveTo>
                      <a:pt x="0" y="1955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886"/>
                    </a:lnTo>
                    <a:lnTo>
                      <a:pt x="24" y="1894"/>
                    </a:lnTo>
                    <a:lnTo>
                      <a:pt x="20" y="1906"/>
                    </a:lnTo>
                    <a:lnTo>
                      <a:pt x="16" y="1914"/>
                    </a:lnTo>
                    <a:lnTo>
                      <a:pt x="12" y="1922"/>
                    </a:lnTo>
                    <a:lnTo>
                      <a:pt x="8" y="1930"/>
                    </a:lnTo>
                    <a:lnTo>
                      <a:pt x="4" y="1938"/>
                    </a:lnTo>
                    <a:lnTo>
                      <a:pt x="4" y="1947"/>
                    </a:lnTo>
                    <a:lnTo>
                      <a:pt x="0" y="1955"/>
                    </a:lnTo>
                    <a:close/>
                  </a:path>
                </a:pathLst>
              </a:custGeom>
              <a:solidFill>
                <a:srgbClr val="060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7" name="Freeform 201"/>
              <p:cNvSpPr>
                <a:spLocks/>
              </p:cNvSpPr>
              <p:nvPr/>
            </p:nvSpPr>
            <p:spPr bwMode="auto">
              <a:xfrm>
                <a:off x="1979" y="7814"/>
                <a:ext cx="29" cy="1886"/>
              </a:xfrm>
              <a:custGeom>
                <a:avLst/>
                <a:gdLst>
                  <a:gd name="T0" fmla="*/ 0 w 29"/>
                  <a:gd name="T1" fmla="*/ 1886 h 1886"/>
                  <a:gd name="T2" fmla="*/ 0 w 29"/>
                  <a:gd name="T3" fmla="*/ 0 h 1886"/>
                  <a:gd name="T4" fmla="*/ 29 w 29"/>
                  <a:gd name="T5" fmla="*/ 0 h 1886"/>
                  <a:gd name="T6" fmla="*/ 29 w 29"/>
                  <a:gd name="T7" fmla="*/ 1826 h 1886"/>
                  <a:gd name="T8" fmla="*/ 25 w 29"/>
                  <a:gd name="T9" fmla="*/ 1834 h 1886"/>
                  <a:gd name="T10" fmla="*/ 21 w 29"/>
                  <a:gd name="T11" fmla="*/ 1842 h 1886"/>
                  <a:gd name="T12" fmla="*/ 16 w 29"/>
                  <a:gd name="T13" fmla="*/ 1850 h 1886"/>
                  <a:gd name="T14" fmla="*/ 12 w 29"/>
                  <a:gd name="T15" fmla="*/ 1858 h 1886"/>
                  <a:gd name="T16" fmla="*/ 8 w 29"/>
                  <a:gd name="T17" fmla="*/ 1866 h 1886"/>
                  <a:gd name="T18" fmla="*/ 8 w 29"/>
                  <a:gd name="T19" fmla="*/ 1870 h 1886"/>
                  <a:gd name="T20" fmla="*/ 4 w 29"/>
                  <a:gd name="T21" fmla="*/ 1878 h 1886"/>
                  <a:gd name="T22" fmla="*/ 0 w 29"/>
                  <a:gd name="T23" fmla="*/ 1886 h 1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1886">
                    <a:moveTo>
                      <a:pt x="0" y="1886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1826"/>
                    </a:lnTo>
                    <a:lnTo>
                      <a:pt x="25" y="1834"/>
                    </a:lnTo>
                    <a:lnTo>
                      <a:pt x="21" y="1842"/>
                    </a:lnTo>
                    <a:lnTo>
                      <a:pt x="16" y="1850"/>
                    </a:lnTo>
                    <a:lnTo>
                      <a:pt x="12" y="1858"/>
                    </a:lnTo>
                    <a:lnTo>
                      <a:pt x="8" y="1866"/>
                    </a:lnTo>
                    <a:lnTo>
                      <a:pt x="8" y="1870"/>
                    </a:lnTo>
                    <a:lnTo>
                      <a:pt x="4" y="1878"/>
                    </a:lnTo>
                    <a:lnTo>
                      <a:pt x="0" y="1886"/>
                    </a:lnTo>
                    <a:close/>
                  </a:path>
                </a:pathLst>
              </a:custGeom>
              <a:solidFill>
                <a:srgbClr val="090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8" name="Freeform 202"/>
              <p:cNvSpPr>
                <a:spLocks/>
              </p:cNvSpPr>
              <p:nvPr/>
            </p:nvSpPr>
            <p:spPr bwMode="auto">
              <a:xfrm>
                <a:off x="2008" y="7814"/>
                <a:ext cx="28" cy="1826"/>
              </a:xfrm>
              <a:custGeom>
                <a:avLst/>
                <a:gdLst>
                  <a:gd name="T0" fmla="*/ 0 w 28"/>
                  <a:gd name="T1" fmla="*/ 1826 h 1826"/>
                  <a:gd name="T2" fmla="*/ 0 w 28"/>
                  <a:gd name="T3" fmla="*/ 0 h 1826"/>
                  <a:gd name="T4" fmla="*/ 28 w 28"/>
                  <a:gd name="T5" fmla="*/ 0 h 1826"/>
                  <a:gd name="T6" fmla="*/ 28 w 28"/>
                  <a:gd name="T7" fmla="*/ 1769 h 1826"/>
                  <a:gd name="T8" fmla="*/ 24 w 28"/>
                  <a:gd name="T9" fmla="*/ 1773 h 1826"/>
                  <a:gd name="T10" fmla="*/ 20 w 28"/>
                  <a:gd name="T11" fmla="*/ 1781 h 1826"/>
                  <a:gd name="T12" fmla="*/ 16 w 28"/>
                  <a:gd name="T13" fmla="*/ 1789 h 1826"/>
                  <a:gd name="T14" fmla="*/ 12 w 28"/>
                  <a:gd name="T15" fmla="*/ 1797 h 1826"/>
                  <a:gd name="T16" fmla="*/ 12 w 28"/>
                  <a:gd name="T17" fmla="*/ 1805 h 1826"/>
                  <a:gd name="T18" fmla="*/ 8 w 28"/>
                  <a:gd name="T19" fmla="*/ 1810 h 1826"/>
                  <a:gd name="T20" fmla="*/ 4 w 28"/>
                  <a:gd name="T21" fmla="*/ 1818 h 1826"/>
                  <a:gd name="T22" fmla="*/ 0 w 28"/>
                  <a:gd name="T23" fmla="*/ 1826 h 1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826">
                    <a:moveTo>
                      <a:pt x="0" y="1826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769"/>
                    </a:lnTo>
                    <a:lnTo>
                      <a:pt x="24" y="1773"/>
                    </a:lnTo>
                    <a:lnTo>
                      <a:pt x="20" y="1781"/>
                    </a:lnTo>
                    <a:lnTo>
                      <a:pt x="16" y="1789"/>
                    </a:lnTo>
                    <a:lnTo>
                      <a:pt x="12" y="1797"/>
                    </a:lnTo>
                    <a:lnTo>
                      <a:pt x="12" y="1805"/>
                    </a:lnTo>
                    <a:lnTo>
                      <a:pt x="8" y="1810"/>
                    </a:lnTo>
                    <a:lnTo>
                      <a:pt x="4" y="1818"/>
                    </a:lnTo>
                    <a:lnTo>
                      <a:pt x="0" y="1826"/>
                    </a:lnTo>
                    <a:close/>
                  </a:path>
                </a:pathLst>
              </a:custGeom>
              <a:solidFill>
                <a:srgbClr val="0C1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9" name="Freeform 203"/>
              <p:cNvSpPr>
                <a:spLocks/>
              </p:cNvSpPr>
              <p:nvPr/>
            </p:nvSpPr>
            <p:spPr bwMode="auto">
              <a:xfrm>
                <a:off x="2036" y="7814"/>
                <a:ext cx="28" cy="1769"/>
              </a:xfrm>
              <a:custGeom>
                <a:avLst/>
                <a:gdLst>
                  <a:gd name="T0" fmla="*/ 0 w 28"/>
                  <a:gd name="T1" fmla="*/ 1769 h 1769"/>
                  <a:gd name="T2" fmla="*/ 0 w 28"/>
                  <a:gd name="T3" fmla="*/ 0 h 1769"/>
                  <a:gd name="T4" fmla="*/ 28 w 28"/>
                  <a:gd name="T5" fmla="*/ 0 h 1769"/>
                  <a:gd name="T6" fmla="*/ 28 w 28"/>
                  <a:gd name="T7" fmla="*/ 1717 h 1769"/>
                  <a:gd name="T8" fmla="*/ 24 w 28"/>
                  <a:gd name="T9" fmla="*/ 1721 h 1769"/>
                  <a:gd name="T10" fmla="*/ 20 w 28"/>
                  <a:gd name="T11" fmla="*/ 1729 h 1769"/>
                  <a:gd name="T12" fmla="*/ 16 w 28"/>
                  <a:gd name="T13" fmla="*/ 1733 h 1769"/>
                  <a:gd name="T14" fmla="*/ 16 w 28"/>
                  <a:gd name="T15" fmla="*/ 1741 h 1769"/>
                  <a:gd name="T16" fmla="*/ 12 w 28"/>
                  <a:gd name="T17" fmla="*/ 1749 h 1769"/>
                  <a:gd name="T18" fmla="*/ 8 w 28"/>
                  <a:gd name="T19" fmla="*/ 1753 h 1769"/>
                  <a:gd name="T20" fmla="*/ 4 w 28"/>
                  <a:gd name="T21" fmla="*/ 1761 h 1769"/>
                  <a:gd name="T22" fmla="*/ 0 w 28"/>
                  <a:gd name="T23" fmla="*/ 1769 h 1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769">
                    <a:moveTo>
                      <a:pt x="0" y="1769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717"/>
                    </a:lnTo>
                    <a:lnTo>
                      <a:pt x="24" y="1721"/>
                    </a:lnTo>
                    <a:lnTo>
                      <a:pt x="20" y="1729"/>
                    </a:lnTo>
                    <a:lnTo>
                      <a:pt x="16" y="1733"/>
                    </a:lnTo>
                    <a:lnTo>
                      <a:pt x="16" y="1741"/>
                    </a:lnTo>
                    <a:lnTo>
                      <a:pt x="12" y="1749"/>
                    </a:lnTo>
                    <a:lnTo>
                      <a:pt x="8" y="1753"/>
                    </a:lnTo>
                    <a:lnTo>
                      <a:pt x="4" y="1761"/>
                    </a:lnTo>
                    <a:lnTo>
                      <a:pt x="0" y="1769"/>
                    </a:lnTo>
                    <a:close/>
                  </a:path>
                </a:pathLst>
              </a:custGeom>
              <a:solidFill>
                <a:srgbClr val="0F1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0" name="Freeform 204"/>
              <p:cNvSpPr>
                <a:spLocks/>
              </p:cNvSpPr>
              <p:nvPr/>
            </p:nvSpPr>
            <p:spPr bwMode="auto">
              <a:xfrm>
                <a:off x="2064" y="7814"/>
                <a:ext cx="28" cy="1717"/>
              </a:xfrm>
              <a:custGeom>
                <a:avLst/>
                <a:gdLst>
                  <a:gd name="T0" fmla="*/ 0 w 28"/>
                  <a:gd name="T1" fmla="*/ 1717 h 1717"/>
                  <a:gd name="T2" fmla="*/ 0 w 28"/>
                  <a:gd name="T3" fmla="*/ 0 h 1717"/>
                  <a:gd name="T4" fmla="*/ 28 w 28"/>
                  <a:gd name="T5" fmla="*/ 0 h 1717"/>
                  <a:gd name="T6" fmla="*/ 28 w 28"/>
                  <a:gd name="T7" fmla="*/ 1664 h 1717"/>
                  <a:gd name="T8" fmla="*/ 24 w 28"/>
                  <a:gd name="T9" fmla="*/ 1673 h 1717"/>
                  <a:gd name="T10" fmla="*/ 20 w 28"/>
                  <a:gd name="T11" fmla="*/ 1677 h 1717"/>
                  <a:gd name="T12" fmla="*/ 20 w 28"/>
                  <a:gd name="T13" fmla="*/ 1685 h 1717"/>
                  <a:gd name="T14" fmla="*/ 16 w 28"/>
                  <a:gd name="T15" fmla="*/ 1689 h 1717"/>
                  <a:gd name="T16" fmla="*/ 12 w 28"/>
                  <a:gd name="T17" fmla="*/ 1697 h 1717"/>
                  <a:gd name="T18" fmla="*/ 8 w 28"/>
                  <a:gd name="T19" fmla="*/ 1701 h 1717"/>
                  <a:gd name="T20" fmla="*/ 4 w 28"/>
                  <a:gd name="T21" fmla="*/ 1709 h 1717"/>
                  <a:gd name="T22" fmla="*/ 0 w 28"/>
                  <a:gd name="T23" fmla="*/ 1717 h 1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717">
                    <a:moveTo>
                      <a:pt x="0" y="1717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664"/>
                    </a:lnTo>
                    <a:lnTo>
                      <a:pt x="24" y="1673"/>
                    </a:lnTo>
                    <a:lnTo>
                      <a:pt x="20" y="1677"/>
                    </a:lnTo>
                    <a:lnTo>
                      <a:pt x="20" y="1685"/>
                    </a:lnTo>
                    <a:lnTo>
                      <a:pt x="16" y="1689"/>
                    </a:lnTo>
                    <a:lnTo>
                      <a:pt x="12" y="1697"/>
                    </a:lnTo>
                    <a:lnTo>
                      <a:pt x="8" y="1701"/>
                    </a:lnTo>
                    <a:lnTo>
                      <a:pt x="4" y="1709"/>
                    </a:lnTo>
                    <a:lnTo>
                      <a:pt x="0" y="1717"/>
                    </a:lnTo>
                    <a:close/>
                  </a:path>
                </a:pathLst>
              </a:custGeom>
              <a:solidFill>
                <a:srgbClr val="121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1" name="Freeform 205"/>
              <p:cNvSpPr>
                <a:spLocks/>
              </p:cNvSpPr>
              <p:nvPr/>
            </p:nvSpPr>
            <p:spPr bwMode="auto">
              <a:xfrm>
                <a:off x="2092" y="7814"/>
                <a:ext cx="28" cy="1664"/>
              </a:xfrm>
              <a:custGeom>
                <a:avLst/>
                <a:gdLst>
                  <a:gd name="T0" fmla="*/ 0 w 28"/>
                  <a:gd name="T1" fmla="*/ 1664 h 1664"/>
                  <a:gd name="T2" fmla="*/ 0 w 28"/>
                  <a:gd name="T3" fmla="*/ 0 h 1664"/>
                  <a:gd name="T4" fmla="*/ 28 w 28"/>
                  <a:gd name="T5" fmla="*/ 0 h 1664"/>
                  <a:gd name="T6" fmla="*/ 28 w 28"/>
                  <a:gd name="T7" fmla="*/ 1616 h 1664"/>
                  <a:gd name="T8" fmla="*/ 24 w 28"/>
                  <a:gd name="T9" fmla="*/ 1624 h 1664"/>
                  <a:gd name="T10" fmla="*/ 24 w 28"/>
                  <a:gd name="T11" fmla="*/ 1628 h 1664"/>
                  <a:gd name="T12" fmla="*/ 20 w 28"/>
                  <a:gd name="T13" fmla="*/ 1636 h 1664"/>
                  <a:gd name="T14" fmla="*/ 16 w 28"/>
                  <a:gd name="T15" fmla="*/ 1640 h 1664"/>
                  <a:gd name="T16" fmla="*/ 12 w 28"/>
                  <a:gd name="T17" fmla="*/ 1648 h 1664"/>
                  <a:gd name="T18" fmla="*/ 8 w 28"/>
                  <a:gd name="T19" fmla="*/ 1652 h 1664"/>
                  <a:gd name="T20" fmla="*/ 4 w 28"/>
                  <a:gd name="T21" fmla="*/ 1660 h 1664"/>
                  <a:gd name="T22" fmla="*/ 0 w 28"/>
                  <a:gd name="T23" fmla="*/ 1664 h 1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664">
                    <a:moveTo>
                      <a:pt x="0" y="1664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616"/>
                    </a:lnTo>
                    <a:lnTo>
                      <a:pt x="24" y="1624"/>
                    </a:lnTo>
                    <a:lnTo>
                      <a:pt x="24" y="1628"/>
                    </a:lnTo>
                    <a:lnTo>
                      <a:pt x="20" y="1636"/>
                    </a:lnTo>
                    <a:lnTo>
                      <a:pt x="16" y="1640"/>
                    </a:lnTo>
                    <a:lnTo>
                      <a:pt x="12" y="1648"/>
                    </a:lnTo>
                    <a:lnTo>
                      <a:pt x="8" y="1652"/>
                    </a:lnTo>
                    <a:lnTo>
                      <a:pt x="4" y="1660"/>
                    </a:lnTo>
                    <a:lnTo>
                      <a:pt x="0" y="1664"/>
                    </a:lnTo>
                    <a:close/>
                  </a:path>
                </a:pathLst>
              </a:custGeom>
              <a:solidFill>
                <a:srgbClr val="152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2" name="Freeform 206"/>
              <p:cNvSpPr>
                <a:spLocks/>
              </p:cNvSpPr>
              <p:nvPr/>
            </p:nvSpPr>
            <p:spPr bwMode="auto">
              <a:xfrm>
                <a:off x="2120" y="7814"/>
                <a:ext cx="29" cy="1616"/>
              </a:xfrm>
              <a:custGeom>
                <a:avLst/>
                <a:gdLst>
                  <a:gd name="T0" fmla="*/ 0 w 29"/>
                  <a:gd name="T1" fmla="*/ 1616 h 1616"/>
                  <a:gd name="T2" fmla="*/ 0 w 29"/>
                  <a:gd name="T3" fmla="*/ 0 h 1616"/>
                  <a:gd name="T4" fmla="*/ 29 w 29"/>
                  <a:gd name="T5" fmla="*/ 0 h 1616"/>
                  <a:gd name="T6" fmla="*/ 29 w 29"/>
                  <a:gd name="T7" fmla="*/ 1572 h 1616"/>
                  <a:gd name="T8" fmla="*/ 29 w 29"/>
                  <a:gd name="T9" fmla="*/ 1580 h 1616"/>
                  <a:gd name="T10" fmla="*/ 25 w 29"/>
                  <a:gd name="T11" fmla="*/ 1584 h 1616"/>
                  <a:gd name="T12" fmla="*/ 21 w 29"/>
                  <a:gd name="T13" fmla="*/ 1592 h 1616"/>
                  <a:gd name="T14" fmla="*/ 17 w 29"/>
                  <a:gd name="T15" fmla="*/ 1596 h 1616"/>
                  <a:gd name="T16" fmla="*/ 12 w 29"/>
                  <a:gd name="T17" fmla="*/ 1600 h 1616"/>
                  <a:gd name="T18" fmla="*/ 8 w 29"/>
                  <a:gd name="T19" fmla="*/ 1608 h 1616"/>
                  <a:gd name="T20" fmla="*/ 4 w 29"/>
                  <a:gd name="T21" fmla="*/ 1612 h 1616"/>
                  <a:gd name="T22" fmla="*/ 0 w 29"/>
                  <a:gd name="T23" fmla="*/ 1616 h 1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1616">
                    <a:moveTo>
                      <a:pt x="0" y="1616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1572"/>
                    </a:lnTo>
                    <a:lnTo>
                      <a:pt x="29" y="1580"/>
                    </a:lnTo>
                    <a:lnTo>
                      <a:pt x="25" y="1584"/>
                    </a:lnTo>
                    <a:lnTo>
                      <a:pt x="21" y="1592"/>
                    </a:lnTo>
                    <a:lnTo>
                      <a:pt x="17" y="1596"/>
                    </a:lnTo>
                    <a:lnTo>
                      <a:pt x="12" y="1600"/>
                    </a:lnTo>
                    <a:lnTo>
                      <a:pt x="8" y="1608"/>
                    </a:lnTo>
                    <a:lnTo>
                      <a:pt x="4" y="1612"/>
                    </a:lnTo>
                    <a:lnTo>
                      <a:pt x="0" y="1616"/>
                    </a:lnTo>
                    <a:close/>
                  </a:path>
                </a:pathLst>
              </a:custGeom>
              <a:solidFill>
                <a:srgbClr val="182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3" name="Freeform 207"/>
              <p:cNvSpPr>
                <a:spLocks/>
              </p:cNvSpPr>
              <p:nvPr/>
            </p:nvSpPr>
            <p:spPr bwMode="auto">
              <a:xfrm>
                <a:off x="2149" y="7814"/>
                <a:ext cx="32" cy="1572"/>
              </a:xfrm>
              <a:custGeom>
                <a:avLst/>
                <a:gdLst>
                  <a:gd name="T0" fmla="*/ 0 w 32"/>
                  <a:gd name="T1" fmla="*/ 1572 h 1572"/>
                  <a:gd name="T2" fmla="*/ 0 w 32"/>
                  <a:gd name="T3" fmla="*/ 0 h 1572"/>
                  <a:gd name="T4" fmla="*/ 32 w 32"/>
                  <a:gd name="T5" fmla="*/ 0 h 1572"/>
                  <a:gd name="T6" fmla="*/ 32 w 32"/>
                  <a:gd name="T7" fmla="*/ 1531 h 1572"/>
                  <a:gd name="T8" fmla="*/ 28 w 32"/>
                  <a:gd name="T9" fmla="*/ 1536 h 1572"/>
                  <a:gd name="T10" fmla="*/ 24 w 32"/>
                  <a:gd name="T11" fmla="*/ 1544 h 1572"/>
                  <a:gd name="T12" fmla="*/ 20 w 32"/>
                  <a:gd name="T13" fmla="*/ 1548 h 1572"/>
                  <a:gd name="T14" fmla="*/ 16 w 32"/>
                  <a:gd name="T15" fmla="*/ 1552 h 1572"/>
                  <a:gd name="T16" fmla="*/ 12 w 32"/>
                  <a:gd name="T17" fmla="*/ 1560 h 1572"/>
                  <a:gd name="T18" fmla="*/ 8 w 32"/>
                  <a:gd name="T19" fmla="*/ 1564 h 1572"/>
                  <a:gd name="T20" fmla="*/ 4 w 32"/>
                  <a:gd name="T21" fmla="*/ 1568 h 1572"/>
                  <a:gd name="T22" fmla="*/ 0 w 32"/>
                  <a:gd name="T23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572">
                    <a:moveTo>
                      <a:pt x="0" y="1572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31"/>
                    </a:lnTo>
                    <a:lnTo>
                      <a:pt x="28" y="1536"/>
                    </a:lnTo>
                    <a:lnTo>
                      <a:pt x="24" y="1544"/>
                    </a:lnTo>
                    <a:lnTo>
                      <a:pt x="20" y="1548"/>
                    </a:lnTo>
                    <a:lnTo>
                      <a:pt x="16" y="1552"/>
                    </a:lnTo>
                    <a:lnTo>
                      <a:pt x="12" y="1560"/>
                    </a:lnTo>
                    <a:lnTo>
                      <a:pt x="8" y="1564"/>
                    </a:lnTo>
                    <a:lnTo>
                      <a:pt x="4" y="1568"/>
                    </a:lnTo>
                    <a:lnTo>
                      <a:pt x="0" y="1572"/>
                    </a:lnTo>
                    <a:close/>
                  </a:path>
                </a:pathLst>
              </a:custGeom>
              <a:solidFill>
                <a:srgbClr val="1C2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4" name="Freeform 208"/>
              <p:cNvSpPr>
                <a:spLocks/>
              </p:cNvSpPr>
              <p:nvPr/>
            </p:nvSpPr>
            <p:spPr bwMode="auto">
              <a:xfrm>
                <a:off x="2181" y="7814"/>
                <a:ext cx="28" cy="1531"/>
              </a:xfrm>
              <a:custGeom>
                <a:avLst/>
                <a:gdLst>
                  <a:gd name="T0" fmla="*/ 0 w 28"/>
                  <a:gd name="T1" fmla="*/ 1531 h 1531"/>
                  <a:gd name="T2" fmla="*/ 0 w 28"/>
                  <a:gd name="T3" fmla="*/ 0 h 1531"/>
                  <a:gd name="T4" fmla="*/ 28 w 28"/>
                  <a:gd name="T5" fmla="*/ 0 h 1531"/>
                  <a:gd name="T6" fmla="*/ 28 w 28"/>
                  <a:gd name="T7" fmla="*/ 1491 h 1531"/>
                  <a:gd name="T8" fmla="*/ 24 w 28"/>
                  <a:gd name="T9" fmla="*/ 1495 h 1531"/>
                  <a:gd name="T10" fmla="*/ 20 w 28"/>
                  <a:gd name="T11" fmla="*/ 1503 h 1531"/>
                  <a:gd name="T12" fmla="*/ 16 w 28"/>
                  <a:gd name="T13" fmla="*/ 1507 h 1531"/>
                  <a:gd name="T14" fmla="*/ 12 w 28"/>
                  <a:gd name="T15" fmla="*/ 1511 h 1531"/>
                  <a:gd name="T16" fmla="*/ 8 w 28"/>
                  <a:gd name="T17" fmla="*/ 1515 h 1531"/>
                  <a:gd name="T18" fmla="*/ 4 w 28"/>
                  <a:gd name="T19" fmla="*/ 1523 h 1531"/>
                  <a:gd name="T20" fmla="*/ 0 w 28"/>
                  <a:gd name="T21" fmla="*/ 1527 h 1531"/>
                  <a:gd name="T22" fmla="*/ 0 w 28"/>
                  <a:gd name="T23" fmla="*/ 1531 h 1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531">
                    <a:moveTo>
                      <a:pt x="0" y="153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491"/>
                    </a:lnTo>
                    <a:lnTo>
                      <a:pt x="24" y="1495"/>
                    </a:lnTo>
                    <a:lnTo>
                      <a:pt x="20" y="1503"/>
                    </a:lnTo>
                    <a:lnTo>
                      <a:pt x="16" y="1507"/>
                    </a:lnTo>
                    <a:lnTo>
                      <a:pt x="12" y="1511"/>
                    </a:lnTo>
                    <a:lnTo>
                      <a:pt x="8" y="1515"/>
                    </a:lnTo>
                    <a:lnTo>
                      <a:pt x="4" y="1523"/>
                    </a:lnTo>
                    <a:lnTo>
                      <a:pt x="0" y="1527"/>
                    </a:lnTo>
                    <a:lnTo>
                      <a:pt x="0" y="1531"/>
                    </a:lnTo>
                    <a:close/>
                  </a:path>
                </a:pathLst>
              </a:custGeom>
              <a:solidFill>
                <a:srgbClr val="1F3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5" name="Freeform 209"/>
              <p:cNvSpPr>
                <a:spLocks/>
              </p:cNvSpPr>
              <p:nvPr/>
            </p:nvSpPr>
            <p:spPr bwMode="auto">
              <a:xfrm>
                <a:off x="2209" y="7814"/>
                <a:ext cx="28" cy="1491"/>
              </a:xfrm>
              <a:custGeom>
                <a:avLst/>
                <a:gdLst>
                  <a:gd name="T0" fmla="*/ 0 w 28"/>
                  <a:gd name="T1" fmla="*/ 1491 h 1491"/>
                  <a:gd name="T2" fmla="*/ 0 w 28"/>
                  <a:gd name="T3" fmla="*/ 0 h 1491"/>
                  <a:gd name="T4" fmla="*/ 28 w 28"/>
                  <a:gd name="T5" fmla="*/ 0 h 1491"/>
                  <a:gd name="T6" fmla="*/ 28 w 28"/>
                  <a:gd name="T7" fmla="*/ 1455 h 1491"/>
                  <a:gd name="T8" fmla="*/ 24 w 28"/>
                  <a:gd name="T9" fmla="*/ 1459 h 1491"/>
                  <a:gd name="T10" fmla="*/ 20 w 28"/>
                  <a:gd name="T11" fmla="*/ 1463 h 1491"/>
                  <a:gd name="T12" fmla="*/ 16 w 28"/>
                  <a:gd name="T13" fmla="*/ 1467 h 1491"/>
                  <a:gd name="T14" fmla="*/ 12 w 28"/>
                  <a:gd name="T15" fmla="*/ 1471 h 1491"/>
                  <a:gd name="T16" fmla="*/ 8 w 28"/>
                  <a:gd name="T17" fmla="*/ 1479 h 1491"/>
                  <a:gd name="T18" fmla="*/ 4 w 28"/>
                  <a:gd name="T19" fmla="*/ 1483 h 1491"/>
                  <a:gd name="T20" fmla="*/ 0 w 28"/>
                  <a:gd name="T21" fmla="*/ 1487 h 1491"/>
                  <a:gd name="T22" fmla="*/ 0 w 28"/>
                  <a:gd name="T23" fmla="*/ 1491 h 1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491">
                    <a:moveTo>
                      <a:pt x="0" y="149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455"/>
                    </a:lnTo>
                    <a:lnTo>
                      <a:pt x="24" y="1459"/>
                    </a:lnTo>
                    <a:lnTo>
                      <a:pt x="20" y="1463"/>
                    </a:lnTo>
                    <a:lnTo>
                      <a:pt x="16" y="1467"/>
                    </a:lnTo>
                    <a:lnTo>
                      <a:pt x="12" y="1471"/>
                    </a:lnTo>
                    <a:lnTo>
                      <a:pt x="8" y="1479"/>
                    </a:lnTo>
                    <a:lnTo>
                      <a:pt x="4" y="1483"/>
                    </a:lnTo>
                    <a:lnTo>
                      <a:pt x="0" y="1487"/>
                    </a:lnTo>
                    <a:lnTo>
                      <a:pt x="0" y="1491"/>
                    </a:lnTo>
                    <a:close/>
                  </a:path>
                </a:pathLst>
              </a:custGeom>
              <a:solidFill>
                <a:srgbClr val="223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6" name="Freeform 210"/>
              <p:cNvSpPr>
                <a:spLocks/>
              </p:cNvSpPr>
              <p:nvPr/>
            </p:nvSpPr>
            <p:spPr bwMode="auto">
              <a:xfrm>
                <a:off x="2237" y="7814"/>
                <a:ext cx="28" cy="1455"/>
              </a:xfrm>
              <a:custGeom>
                <a:avLst/>
                <a:gdLst>
                  <a:gd name="T0" fmla="*/ 0 w 28"/>
                  <a:gd name="T1" fmla="*/ 1455 h 1455"/>
                  <a:gd name="T2" fmla="*/ 0 w 28"/>
                  <a:gd name="T3" fmla="*/ 0 h 1455"/>
                  <a:gd name="T4" fmla="*/ 28 w 28"/>
                  <a:gd name="T5" fmla="*/ 0 h 1455"/>
                  <a:gd name="T6" fmla="*/ 28 w 28"/>
                  <a:gd name="T7" fmla="*/ 1419 h 1455"/>
                  <a:gd name="T8" fmla="*/ 24 w 28"/>
                  <a:gd name="T9" fmla="*/ 1423 h 1455"/>
                  <a:gd name="T10" fmla="*/ 20 w 28"/>
                  <a:gd name="T11" fmla="*/ 1427 h 1455"/>
                  <a:gd name="T12" fmla="*/ 16 w 28"/>
                  <a:gd name="T13" fmla="*/ 1431 h 1455"/>
                  <a:gd name="T14" fmla="*/ 12 w 28"/>
                  <a:gd name="T15" fmla="*/ 1435 h 1455"/>
                  <a:gd name="T16" fmla="*/ 8 w 28"/>
                  <a:gd name="T17" fmla="*/ 1439 h 1455"/>
                  <a:gd name="T18" fmla="*/ 4 w 28"/>
                  <a:gd name="T19" fmla="*/ 1443 h 1455"/>
                  <a:gd name="T20" fmla="*/ 4 w 28"/>
                  <a:gd name="T21" fmla="*/ 1451 h 1455"/>
                  <a:gd name="T22" fmla="*/ 0 w 28"/>
                  <a:gd name="T23" fmla="*/ 1455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455">
                    <a:moveTo>
                      <a:pt x="0" y="1455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419"/>
                    </a:lnTo>
                    <a:lnTo>
                      <a:pt x="24" y="1423"/>
                    </a:lnTo>
                    <a:lnTo>
                      <a:pt x="20" y="1427"/>
                    </a:lnTo>
                    <a:lnTo>
                      <a:pt x="16" y="1431"/>
                    </a:lnTo>
                    <a:lnTo>
                      <a:pt x="12" y="1435"/>
                    </a:lnTo>
                    <a:lnTo>
                      <a:pt x="8" y="1439"/>
                    </a:lnTo>
                    <a:lnTo>
                      <a:pt x="4" y="1443"/>
                    </a:lnTo>
                    <a:lnTo>
                      <a:pt x="4" y="1451"/>
                    </a:lnTo>
                    <a:lnTo>
                      <a:pt x="0" y="1455"/>
                    </a:lnTo>
                    <a:close/>
                  </a:path>
                </a:pathLst>
              </a:custGeom>
              <a:solidFill>
                <a:srgbClr val="253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7" name="Freeform 211"/>
              <p:cNvSpPr>
                <a:spLocks/>
              </p:cNvSpPr>
              <p:nvPr/>
            </p:nvSpPr>
            <p:spPr bwMode="auto">
              <a:xfrm>
                <a:off x="2265" y="7814"/>
                <a:ext cx="29" cy="1419"/>
              </a:xfrm>
              <a:custGeom>
                <a:avLst/>
                <a:gdLst>
                  <a:gd name="T0" fmla="*/ 0 w 29"/>
                  <a:gd name="T1" fmla="*/ 1419 h 1419"/>
                  <a:gd name="T2" fmla="*/ 0 w 29"/>
                  <a:gd name="T3" fmla="*/ 0 h 1419"/>
                  <a:gd name="T4" fmla="*/ 29 w 29"/>
                  <a:gd name="T5" fmla="*/ 0 h 1419"/>
                  <a:gd name="T6" fmla="*/ 29 w 29"/>
                  <a:gd name="T7" fmla="*/ 1382 h 1419"/>
                  <a:gd name="T8" fmla="*/ 25 w 29"/>
                  <a:gd name="T9" fmla="*/ 1386 h 1419"/>
                  <a:gd name="T10" fmla="*/ 21 w 29"/>
                  <a:gd name="T11" fmla="*/ 1390 h 1419"/>
                  <a:gd name="T12" fmla="*/ 17 w 29"/>
                  <a:gd name="T13" fmla="*/ 1395 h 1419"/>
                  <a:gd name="T14" fmla="*/ 13 w 29"/>
                  <a:gd name="T15" fmla="*/ 1399 h 1419"/>
                  <a:gd name="T16" fmla="*/ 9 w 29"/>
                  <a:gd name="T17" fmla="*/ 1407 h 1419"/>
                  <a:gd name="T18" fmla="*/ 9 w 29"/>
                  <a:gd name="T19" fmla="*/ 1411 h 1419"/>
                  <a:gd name="T20" fmla="*/ 5 w 29"/>
                  <a:gd name="T21" fmla="*/ 1415 h 1419"/>
                  <a:gd name="T22" fmla="*/ 0 w 29"/>
                  <a:gd name="T23" fmla="*/ 1419 h 1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1419">
                    <a:moveTo>
                      <a:pt x="0" y="1419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1382"/>
                    </a:lnTo>
                    <a:lnTo>
                      <a:pt x="25" y="1386"/>
                    </a:lnTo>
                    <a:lnTo>
                      <a:pt x="21" y="1390"/>
                    </a:lnTo>
                    <a:lnTo>
                      <a:pt x="17" y="1395"/>
                    </a:lnTo>
                    <a:lnTo>
                      <a:pt x="13" y="1399"/>
                    </a:lnTo>
                    <a:lnTo>
                      <a:pt x="9" y="1407"/>
                    </a:lnTo>
                    <a:lnTo>
                      <a:pt x="9" y="1411"/>
                    </a:lnTo>
                    <a:lnTo>
                      <a:pt x="5" y="1415"/>
                    </a:lnTo>
                    <a:lnTo>
                      <a:pt x="0" y="1419"/>
                    </a:lnTo>
                    <a:close/>
                  </a:path>
                </a:pathLst>
              </a:custGeom>
              <a:solidFill>
                <a:srgbClr val="284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8" name="Freeform 212"/>
              <p:cNvSpPr>
                <a:spLocks/>
              </p:cNvSpPr>
              <p:nvPr/>
            </p:nvSpPr>
            <p:spPr bwMode="auto">
              <a:xfrm>
                <a:off x="2294" y="7814"/>
                <a:ext cx="28" cy="1382"/>
              </a:xfrm>
              <a:custGeom>
                <a:avLst/>
                <a:gdLst>
                  <a:gd name="T0" fmla="*/ 0 w 28"/>
                  <a:gd name="T1" fmla="*/ 1382 h 1382"/>
                  <a:gd name="T2" fmla="*/ 0 w 28"/>
                  <a:gd name="T3" fmla="*/ 0 h 1382"/>
                  <a:gd name="T4" fmla="*/ 28 w 28"/>
                  <a:gd name="T5" fmla="*/ 0 h 1382"/>
                  <a:gd name="T6" fmla="*/ 28 w 28"/>
                  <a:gd name="T7" fmla="*/ 1350 h 1382"/>
                  <a:gd name="T8" fmla="*/ 24 w 28"/>
                  <a:gd name="T9" fmla="*/ 1354 h 1382"/>
                  <a:gd name="T10" fmla="*/ 20 w 28"/>
                  <a:gd name="T11" fmla="*/ 1358 h 1382"/>
                  <a:gd name="T12" fmla="*/ 16 w 28"/>
                  <a:gd name="T13" fmla="*/ 1362 h 1382"/>
                  <a:gd name="T14" fmla="*/ 12 w 28"/>
                  <a:gd name="T15" fmla="*/ 1366 h 1382"/>
                  <a:gd name="T16" fmla="*/ 12 w 28"/>
                  <a:gd name="T17" fmla="*/ 1370 h 1382"/>
                  <a:gd name="T18" fmla="*/ 8 w 28"/>
                  <a:gd name="T19" fmla="*/ 1374 h 1382"/>
                  <a:gd name="T20" fmla="*/ 4 w 28"/>
                  <a:gd name="T21" fmla="*/ 1378 h 1382"/>
                  <a:gd name="T22" fmla="*/ 0 w 28"/>
                  <a:gd name="T23" fmla="*/ 1382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382">
                    <a:moveTo>
                      <a:pt x="0" y="1382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350"/>
                    </a:lnTo>
                    <a:lnTo>
                      <a:pt x="24" y="1354"/>
                    </a:lnTo>
                    <a:lnTo>
                      <a:pt x="20" y="1358"/>
                    </a:lnTo>
                    <a:lnTo>
                      <a:pt x="16" y="1362"/>
                    </a:lnTo>
                    <a:lnTo>
                      <a:pt x="12" y="1366"/>
                    </a:lnTo>
                    <a:lnTo>
                      <a:pt x="12" y="1370"/>
                    </a:lnTo>
                    <a:lnTo>
                      <a:pt x="8" y="1374"/>
                    </a:lnTo>
                    <a:lnTo>
                      <a:pt x="4" y="1378"/>
                    </a:lnTo>
                    <a:lnTo>
                      <a:pt x="0" y="1382"/>
                    </a:lnTo>
                    <a:close/>
                  </a:path>
                </a:pathLst>
              </a:custGeom>
              <a:solidFill>
                <a:srgbClr val="2B4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9" name="Freeform 213"/>
              <p:cNvSpPr>
                <a:spLocks/>
              </p:cNvSpPr>
              <p:nvPr/>
            </p:nvSpPr>
            <p:spPr bwMode="auto">
              <a:xfrm>
                <a:off x="2322" y="7814"/>
                <a:ext cx="28" cy="1350"/>
              </a:xfrm>
              <a:custGeom>
                <a:avLst/>
                <a:gdLst>
                  <a:gd name="T0" fmla="*/ 0 w 28"/>
                  <a:gd name="T1" fmla="*/ 1350 h 1350"/>
                  <a:gd name="T2" fmla="*/ 0 w 28"/>
                  <a:gd name="T3" fmla="*/ 0 h 1350"/>
                  <a:gd name="T4" fmla="*/ 28 w 28"/>
                  <a:gd name="T5" fmla="*/ 0 h 1350"/>
                  <a:gd name="T6" fmla="*/ 28 w 28"/>
                  <a:gd name="T7" fmla="*/ 1318 h 1350"/>
                  <a:gd name="T8" fmla="*/ 24 w 28"/>
                  <a:gd name="T9" fmla="*/ 1322 h 1350"/>
                  <a:gd name="T10" fmla="*/ 20 w 28"/>
                  <a:gd name="T11" fmla="*/ 1326 h 1350"/>
                  <a:gd name="T12" fmla="*/ 16 w 28"/>
                  <a:gd name="T13" fmla="*/ 1330 h 1350"/>
                  <a:gd name="T14" fmla="*/ 16 w 28"/>
                  <a:gd name="T15" fmla="*/ 1334 h 1350"/>
                  <a:gd name="T16" fmla="*/ 12 w 28"/>
                  <a:gd name="T17" fmla="*/ 1338 h 1350"/>
                  <a:gd name="T18" fmla="*/ 8 w 28"/>
                  <a:gd name="T19" fmla="*/ 1342 h 1350"/>
                  <a:gd name="T20" fmla="*/ 4 w 28"/>
                  <a:gd name="T21" fmla="*/ 1346 h 1350"/>
                  <a:gd name="T22" fmla="*/ 0 w 28"/>
                  <a:gd name="T23" fmla="*/ 1350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350">
                    <a:moveTo>
                      <a:pt x="0" y="1350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318"/>
                    </a:lnTo>
                    <a:lnTo>
                      <a:pt x="24" y="1322"/>
                    </a:lnTo>
                    <a:lnTo>
                      <a:pt x="20" y="1326"/>
                    </a:lnTo>
                    <a:lnTo>
                      <a:pt x="16" y="1330"/>
                    </a:lnTo>
                    <a:lnTo>
                      <a:pt x="16" y="1334"/>
                    </a:lnTo>
                    <a:lnTo>
                      <a:pt x="12" y="1338"/>
                    </a:lnTo>
                    <a:lnTo>
                      <a:pt x="8" y="1342"/>
                    </a:lnTo>
                    <a:lnTo>
                      <a:pt x="4" y="1346"/>
                    </a:lnTo>
                    <a:lnTo>
                      <a:pt x="0" y="1350"/>
                    </a:lnTo>
                    <a:close/>
                  </a:path>
                </a:pathLst>
              </a:custGeom>
              <a:solidFill>
                <a:srgbClr val="2E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0" name="Freeform 214"/>
              <p:cNvSpPr>
                <a:spLocks/>
              </p:cNvSpPr>
              <p:nvPr/>
            </p:nvSpPr>
            <p:spPr bwMode="auto">
              <a:xfrm>
                <a:off x="2350" y="7814"/>
                <a:ext cx="28" cy="1318"/>
              </a:xfrm>
              <a:custGeom>
                <a:avLst/>
                <a:gdLst>
                  <a:gd name="T0" fmla="*/ 0 w 28"/>
                  <a:gd name="T1" fmla="*/ 1318 h 1318"/>
                  <a:gd name="T2" fmla="*/ 0 w 28"/>
                  <a:gd name="T3" fmla="*/ 0 h 1318"/>
                  <a:gd name="T4" fmla="*/ 28 w 28"/>
                  <a:gd name="T5" fmla="*/ 0 h 1318"/>
                  <a:gd name="T6" fmla="*/ 28 w 28"/>
                  <a:gd name="T7" fmla="*/ 1286 h 1318"/>
                  <a:gd name="T8" fmla="*/ 24 w 28"/>
                  <a:gd name="T9" fmla="*/ 1290 h 1318"/>
                  <a:gd name="T10" fmla="*/ 20 w 28"/>
                  <a:gd name="T11" fmla="*/ 1294 h 1318"/>
                  <a:gd name="T12" fmla="*/ 16 w 28"/>
                  <a:gd name="T13" fmla="*/ 1298 h 1318"/>
                  <a:gd name="T14" fmla="*/ 16 w 28"/>
                  <a:gd name="T15" fmla="*/ 1302 h 1318"/>
                  <a:gd name="T16" fmla="*/ 12 w 28"/>
                  <a:gd name="T17" fmla="*/ 1306 h 1318"/>
                  <a:gd name="T18" fmla="*/ 8 w 28"/>
                  <a:gd name="T19" fmla="*/ 1310 h 1318"/>
                  <a:gd name="T20" fmla="*/ 4 w 28"/>
                  <a:gd name="T21" fmla="*/ 1314 h 1318"/>
                  <a:gd name="T22" fmla="*/ 0 w 28"/>
                  <a:gd name="T23" fmla="*/ 1318 h 1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318">
                    <a:moveTo>
                      <a:pt x="0" y="1318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286"/>
                    </a:lnTo>
                    <a:lnTo>
                      <a:pt x="24" y="1290"/>
                    </a:lnTo>
                    <a:lnTo>
                      <a:pt x="20" y="1294"/>
                    </a:lnTo>
                    <a:lnTo>
                      <a:pt x="16" y="1298"/>
                    </a:lnTo>
                    <a:lnTo>
                      <a:pt x="16" y="1302"/>
                    </a:lnTo>
                    <a:lnTo>
                      <a:pt x="12" y="1306"/>
                    </a:lnTo>
                    <a:lnTo>
                      <a:pt x="8" y="1310"/>
                    </a:lnTo>
                    <a:lnTo>
                      <a:pt x="4" y="1314"/>
                    </a:lnTo>
                    <a:lnTo>
                      <a:pt x="0" y="1318"/>
                    </a:lnTo>
                    <a:close/>
                  </a:path>
                </a:pathLst>
              </a:custGeom>
              <a:solidFill>
                <a:srgbClr val="315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1" name="Freeform 215"/>
              <p:cNvSpPr>
                <a:spLocks/>
              </p:cNvSpPr>
              <p:nvPr/>
            </p:nvSpPr>
            <p:spPr bwMode="auto">
              <a:xfrm>
                <a:off x="2378" y="7814"/>
                <a:ext cx="29" cy="1286"/>
              </a:xfrm>
              <a:custGeom>
                <a:avLst/>
                <a:gdLst>
                  <a:gd name="T0" fmla="*/ 0 w 29"/>
                  <a:gd name="T1" fmla="*/ 1286 h 1286"/>
                  <a:gd name="T2" fmla="*/ 0 w 29"/>
                  <a:gd name="T3" fmla="*/ 0 h 1286"/>
                  <a:gd name="T4" fmla="*/ 25 w 29"/>
                  <a:gd name="T5" fmla="*/ 0 h 1286"/>
                  <a:gd name="T6" fmla="*/ 25 w 29"/>
                  <a:gd name="T7" fmla="*/ 375 h 1286"/>
                  <a:gd name="T8" fmla="*/ 29 w 29"/>
                  <a:gd name="T9" fmla="*/ 375 h 1286"/>
                  <a:gd name="T10" fmla="*/ 29 w 29"/>
                  <a:gd name="T11" fmla="*/ 883 h 1286"/>
                  <a:gd name="T12" fmla="*/ 25 w 29"/>
                  <a:gd name="T13" fmla="*/ 883 h 1286"/>
                  <a:gd name="T14" fmla="*/ 25 w 29"/>
                  <a:gd name="T15" fmla="*/ 1262 h 1286"/>
                  <a:gd name="T16" fmla="*/ 20 w 29"/>
                  <a:gd name="T17" fmla="*/ 1266 h 1286"/>
                  <a:gd name="T18" fmla="*/ 20 w 29"/>
                  <a:gd name="T19" fmla="*/ 1270 h 1286"/>
                  <a:gd name="T20" fmla="*/ 16 w 29"/>
                  <a:gd name="T21" fmla="*/ 1274 h 1286"/>
                  <a:gd name="T22" fmla="*/ 12 w 29"/>
                  <a:gd name="T23" fmla="*/ 1274 h 1286"/>
                  <a:gd name="T24" fmla="*/ 8 w 29"/>
                  <a:gd name="T25" fmla="*/ 1278 h 1286"/>
                  <a:gd name="T26" fmla="*/ 8 w 29"/>
                  <a:gd name="T27" fmla="*/ 1282 h 1286"/>
                  <a:gd name="T28" fmla="*/ 4 w 29"/>
                  <a:gd name="T29" fmla="*/ 1286 h 1286"/>
                  <a:gd name="T30" fmla="*/ 0 w 29"/>
                  <a:gd name="T31" fmla="*/ 1286 h 1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286">
                    <a:moveTo>
                      <a:pt x="0" y="1286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5" y="375"/>
                    </a:lnTo>
                    <a:lnTo>
                      <a:pt x="29" y="375"/>
                    </a:lnTo>
                    <a:lnTo>
                      <a:pt x="29" y="883"/>
                    </a:lnTo>
                    <a:lnTo>
                      <a:pt x="25" y="883"/>
                    </a:lnTo>
                    <a:lnTo>
                      <a:pt x="25" y="1262"/>
                    </a:lnTo>
                    <a:lnTo>
                      <a:pt x="20" y="1266"/>
                    </a:lnTo>
                    <a:lnTo>
                      <a:pt x="20" y="1270"/>
                    </a:lnTo>
                    <a:lnTo>
                      <a:pt x="16" y="1274"/>
                    </a:lnTo>
                    <a:lnTo>
                      <a:pt x="12" y="1274"/>
                    </a:lnTo>
                    <a:lnTo>
                      <a:pt x="8" y="1278"/>
                    </a:lnTo>
                    <a:lnTo>
                      <a:pt x="8" y="1282"/>
                    </a:lnTo>
                    <a:lnTo>
                      <a:pt x="4" y="1286"/>
                    </a:lnTo>
                    <a:lnTo>
                      <a:pt x="0" y="1286"/>
                    </a:lnTo>
                    <a:close/>
                  </a:path>
                </a:pathLst>
              </a:custGeom>
              <a:solidFill>
                <a:srgbClr val="355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2" name="Rectangle 216"/>
              <p:cNvSpPr>
                <a:spLocks noChangeArrowheads="1"/>
              </p:cNvSpPr>
              <p:nvPr/>
            </p:nvSpPr>
            <p:spPr bwMode="auto">
              <a:xfrm>
                <a:off x="2407" y="8189"/>
                <a:ext cx="28" cy="508"/>
              </a:xfrm>
              <a:prstGeom prst="rect">
                <a:avLst/>
              </a:prstGeom>
              <a:solidFill>
                <a:srgbClr val="385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3" name="Rectangle 217"/>
              <p:cNvSpPr>
                <a:spLocks noChangeArrowheads="1"/>
              </p:cNvSpPr>
              <p:nvPr/>
            </p:nvSpPr>
            <p:spPr bwMode="auto">
              <a:xfrm>
                <a:off x="2435" y="8189"/>
                <a:ext cx="28" cy="508"/>
              </a:xfrm>
              <a:prstGeom prst="rect">
                <a:avLst/>
              </a:prstGeom>
              <a:solidFill>
                <a:srgbClr val="3B6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4" name="Rectangle 218"/>
              <p:cNvSpPr>
                <a:spLocks noChangeArrowheads="1"/>
              </p:cNvSpPr>
              <p:nvPr/>
            </p:nvSpPr>
            <p:spPr bwMode="auto">
              <a:xfrm>
                <a:off x="2463" y="8189"/>
                <a:ext cx="32" cy="508"/>
              </a:xfrm>
              <a:prstGeom prst="rect">
                <a:avLst/>
              </a:prstGeom>
              <a:solidFill>
                <a:srgbClr val="3E6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5" name="Rectangle 219"/>
              <p:cNvSpPr>
                <a:spLocks noChangeArrowheads="1"/>
              </p:cNvSpPr>
              <p:nvPr/>
            </p:nvSpPr>
            <p:spPr bwMode="auto">
              <a:xfrm>
                <a:off x="2495" y="8189"/>
                <a:ext cx="28" cy="508"/>
              </a:xfrm>
              <a:prstGeom prst="rect">
                <a:avLst/>
              </a:prstGeom>
              <a:solidFill>
                <a:srgbClr val="416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6" name="Rectangle 220"/>
              <p:cNvSpPr>
                <a:spLocks noChangeArrowheads="1"/>
              </p:cNvSpPr>
              <p:nvPr/>
            </p:nvSpPr>
            <p:spPr bwMode="auto">
              <a:xfrm>
                <a:off x="2523" y="8189"/>
                <a:ext cx="29" cy="508"/>
              </a:xfrm>
              <a:prstGeom prst="rect">
                <a:avLst/>
              </a:prstGeom>
              <a:solidFill>
                <a:srgbClr val="447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7" name="Rectangle 221"/>
              <p:cNvSpPr>
                <a:spLocks noChangeArrowheads="1"/>
              </p:cNvSpPr>
              <p:nvPr/>
            </p:nvSpPr>
            <p:spPr bwMode="auto">
              <a:xfrm>
                <a:off x="2552" y="8189"/>
                <a:ext cx="28" cy="508"/>
              </a:xfrm>
              <a:prstGeom prst="rect">
                <a:avLst/>
              </a:prstGeom>
              <a:solidFill>
                <a:srgbClr val="477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8" name="Rectangle 222"/>
              <p:cNvSpPr>
                <a:spLocks noChangeArrowheads="1"/>
              </p:cNvSpPr>
              <p:nvPr/>
            </p:nvSpPr>
            <p:spPr bwMode="auto">
              <a:xfrm>
                <a:off x="2580" y="8189"/>
                <a:ext cx="28" cy="508"/>
              </a:xfrm>
              <a:prstGeom prst="rect">
                <a:avLst/>
              </a:prstGeom>
              <a:solidFill>
                <a:srgbClr val="4A7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9" name="Rectangle 223"/>
              <p:cNvSpPr>
                <a:spLocks noChangeArrowheads="1"/>
              </p:cNvSpPr>
              <p:nvPr/>
            </p:nvSpPr>
            <p:spPr bwMode="auto">
              <a:xfrm>
                <a:off x="2608" y="8189"/>
                <a:ext cx="28" cy="508"/>
              </a:xfrm>
              <a:prstGeom prst="rect">
                <a:avLst/>
              </a:prstGeom>
              <a:solidFill>
                <a:srgbClr val="4E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0" name="Rectangle 224"/>
              <p:cNvSpPr>
                <a:spLocks noChangeArrowheads="1"/>
              </p:cNvSpPr>
              <p:nvPr/>
            </p:nvSpPr>
            <p:spPr bwMode="auto">
              <a:xfrm>
                <a:off x="2636" y="8189"/>
                <a:ext cx="28" cy="508"/>
              </a:xfrm>
              <a:prstGeom prst="rect">
                <a:avLst/>
              </a:prstGeom>
              <a:solidFill>
                <a:srgbClr val="518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1" name="Rectangle 225"/>
              <p:cNvSpPr>
                <a:spLocks noChangeArrowheads="1"/>
              </p:cNvSpPr>
              <p:nvPr/>
            </p:nvSpPr>
            <p:spPr bwMode="auto">
              <a:xfrm>
                <a:off x="2664" y="8189"/>
                <a:ext cx="29" cy="508"/>
              </a:xfrm>
              <a:prstGeom prst="rect">
                <a:avLst/>
              </a:prstGeom>
              <a:solidFill>
                <a:srgbClr val="548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2" name="Rectangle 226"/>
              <p:cNvSpPr>
                <a:spLocks noChangeArrowheads="1"/>
              </p:cNvSpPr>
              <p:nvPr/>
            </p:nvSpPr>
            <p:spPr bwMode="auto">
              <a:xfrm>
                <a:off x="2693" y="8189"/>
                <a:ext cx="28" cy="508"/>
              </a:xfrm>
              <a:prstGeom prst="rect">
                <a:avLst/>
              </a:prstGeom>
              <a:solidFill>
                <a:srgbClr val="57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3" name="Rectangle 227"/>
              <p:cNvSpPr>
                <a:spLocks noChangeArrowheads="1"/>
              </p:cNvSpPr>
              <p:nvPr/>
            </p:nvSpPr>
            <p:spPr bwMode="auto">
              <a:xfrm>
                <a:off x="2721" y="8189"/>
                <a:ext cx="28" cy="508"/>
              </a:xfrm>
              <a:prstGeom prst="rect">
                <a:avLst/>
              </a:prstGeom>
              <a:solidFill>
                <a:srgbClr val="5A9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4" name="Rectangle 228"/>
              <p:cNvSpPr>
                <a:spLocks noChangeArrowheads="1"/>
              </p:cNvSpPr>
              <p:nvPr/>
            </p:nvSpPr>
            <p:spPr bwMode="auto">
              <a:xfrm>
                <a:off x="2749" y="8189"/>
                <a:ext cx="28" cy="508"/>
              </a:xfrm>
              <a:prstGeom prst="rect">
                <a:avLst/>
              </a:prstGeom>
              <a:solidFill>
                <a:srgbClr val="5D9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5" name="Rectangle 229"/>
              <p:cNvSpPr>
                <a:spLocks noChangeArrowheads="1"/>
              </p:cNvSpPr>
              <p:nvPr/>
            </p:nvSpPr>
            <p:spPr bwMode="auto">
              <a:xfrm>
                <a:off x="2777" y="8189"/>
                <a:ext cx="33" cy="508"/>
              </a:xfrm>
              <a:prstGeom prst="rect">
                <a:avLst/>
              </a:prstGeom>
              <a:solidFill>
                <a:srgbClr val="60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6" name="Freeform 230"/>
              <p:cNvSpPr>
                <a:spLocks/>
              </p:cNvSpPr>
              <p:nvPr/>
            </p:nvSpPr>
            <p:spPr bwMode="auto">
              <a:xfrm>
                <a:off x="2810" y="7818"/>
                <a:ext cx="28" cy="2684"/>
              </a:xfrm>
              <a:custGeom>
                <a:avLst/>
                <a:gdLst>
                  <a:gd name="T0" fmla="*/ 0 w 28"/>
                  <a:gd name="T1" fmla="*/ 879 h 2684"/>
                  <a:gd name="T2" fmla="*/ 0 w 28"/>
                  <a:gd name="T3" fmla="*/ 371 h 2684"/>
                  <a:gd name="T4" fmla="*/ 8 w 28"/>
                  <a:gd name="T5" fmla="*/ 371 h 2684"/>
                  <a:gd name="T6" fmla="*/ 8 w 28"/>
                  <a:gd name="T7" fmla="*/ 0 h 2684"/>
                  <a:gd name="T8" fmla="*/ 28 w 28"/>
                  <a:gd name="T9" fmla="*/ 0 h 2684"/>
                  <a:gd name="T10" fmla="*/ 28 w 28"/>
                  <a:gd name="T11" fmla="*/ 2684 h 2684"/>
                  <a:gd name="T12" fmla="*/ 8 w 28"/>
                  <a:gd name="T13" fmla="*/ 2684 h 2684"/>
                  <a:gd name="T14" fmla="*/ 8 w 28"/>
                  <a:gd name="T15" fmla="*/ 879 h 2684"/>
                  <a:gd name="T16" fmla="*/ 0 w 28"/>
                  <a:gd name="T17" fmla="*/ 879 h 2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84">
                    <a:moveTo>
                      <a:pt x="0" y="879"/>
                    </a:moveTo>
                    <a:lnTo>
                      <a:pt x="0" y="371"/>
                    </a:lnTo>
                    <a:lnTo>
                      <a:pt x="8" y="371"/>
                    </a:lnTo>
                    <a:lnTo>
                      <a:pt x="8" y="0"/>
                    </a:lnTo>
                    <a:lnTo>
                      <a:pt x="28" y="0"/>
                    </a:lnTo>
                    <a:lnTo>
                      <a:pt x="28" y="2684"/>
                    </a:lnTo>
                    <a:lnTo>
                      <a:pt x="8" y="2684"/>
                    </a:lnTo>
                    <a:lnTo>
                      <a:pt x="8" y="879"/>
                    </a:lnTo>
                    <a:lnTo>
                      <a:pt x="0" y="879"/>
                    </a:lnTo>
                    <a:close/>
                  </a:path>
                </a:pathLst>
              </a:custGeom>
              <a:solidFill>
                <a:srgbClr val="63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7" name="Rectangle 231"/>
              <p:cNvSpPr>
                <a:spLocks noChangeArrowheads="1"/>
              </p:cNvSpPr>
              <p:nvPr/>
            </p:nvSpPr>
            <p:spPr bwMode="auto">
              <a:xfrm>
                <a:off x="2838" y="7818"/>
                <a:ext cx="28" cy="2684"/>
              </a:xfrm>
              <a:prstGeom prst="rect">
                <a:avLst/>
              </a:prstGeom>
              <a:solidFill>
                <a:srgbClr val="67A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8" name="Rectangle 232"/>
              <p:cNvSpPr>
                <a:spLocks noChangeArrowheads="1"/>
              </p:cNvSpPr>
              <p:nvPr/>
            </p:nvSpPr>
            <p:spPr bwMode="auto">
              <a:xfrm>
                <a:off x="2866" y="7818"/>
                <a:ext cx="28" cy="2684"/>
              </a:xfrm>
              <a:prstGeom prst="rect">
                <a:avLst/>
              </a:prstGeom>
              <a:solidFill>
                <a:srgbClr val="6AB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9" name="Rectangle 233"/>
              <p:cNvSpPr>
                <a:spLocks noChangeArrowheads="1"/>
              </p:cNvSpPr>
              <p:nvPr/>
            </p:nvSpPr>
            <p:spPr bwMode="auto">
              <a:xfrm>
                <a:off x="2894" y="7818"/>
                <a:ext cx="28" cy="2684"/>
              </a:xfrm>
              <a:prstGeom prst="rect">
                <a:avLst/>
              </a:prstGeom>
              <a:solidFill>
                <a:srgbClr val="6DB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0" name="Rectangle 234"/>
              <p:cNvSpPr>
                <a:spLocks noChangeArrowheads="1"/>
              </p:cNvSpPr>
              <p:nvPr/>
            </p:nvSpPr>
            <p:spPr bwMode="auto">
              <a:xfrm>
                <a:off x="2922" y="7818"/>
                <a:ext cx="29" cy="2684"/>
              </a:xfrm>
              <a:prstGeom prst="rect">
                <a:avLst/>
              </a:prstGeom>
              <a:solidFill>
                <a:srgbClr val="70B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1" name="Rectangle 235"/>
              <p:cNvSpPr>
                <a:spLocks noChangeArrowheads="1"/>
              </p:cNvSpPr>
              <p:nvPr/>
            </p:nvSpPr>
            <p:spPr bwMode="auto">
              <a:xfrm>
                <a:off x="2951" y="7818"/>
                <a:ext cx="28" cy="2684"/>
              </a:xfrm>
              <a:prstGeom prst="rect">
                <a:avLst/>
              </a:prstGeom>
              <a:solidFill>
                <a:srgbClr val="73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2" name="Rectangle 236"/>
              <p:cNvSpPr>
                <a:spLocks noChangeArrowheads="1"/>
              </p:cNvSpPr>
              <p:nvPr/>
            </p:nvSpPr>
            <p:spPr bwMode="auto">
              <a:xfrm>
                <a:off x="2979" y="7818"/>
                <a:ext cx="28" cy="2684"/>
              </a:xfrm>
              <a:prstGeom prst="rect">
                <a:avLst/>
              </a:prstGeom>
              <a:solidFill>
                <a:srgbClr val="76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3" name="Rectangle 237"/>
              <p:cNvSpPr>
                <a:spLocks noChangeArrowheads="1"/>
              </p:cNvSpPr>
              <p:nvPr/>
            </p:nvSpPr>
            <p:spPr bwMode="auto">
              <a:xfrm>
                <a:off x="3007" y="7818"/>
                <a:ext cx="28" cy="2684"/>
              </a:xfrm>
              <a:prstGeom prst="rect">
                <a:avLst/>
              </a:prstGeom>
              <a:solidFill>
                <a:srgbClr val="79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4" name="Rectangle 238"/>
              <p:cNvSpPr>
                <a:spLocks noChangeArrowheads="1"/>
              </p:cNvSpPr>
              <p:nvPr/>
            </p:nvSpPr>
            <p:spPr bwMode="auto">
              <a:xfrm>
                <a:off x="3035" y="7818"/>
                <a:ext cx="28" cy="2684"/>
              </a:xfrm>
              <a:prstGeom prst="rect">
                <a:avLst/>
              </a:prstGeom>
              <a:solidFill>
                <a:srgbClr val="7CD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5" name="Rectangle 239"/>
              <p:cNvSpPr>
                <a:spLocks noChangeArrowheads="1"/>
              </p:cNvSpPr>
              <p:nvPr/>
            </p:nvSpPr>
            <p:spPr bwMode="auto">
              <a:xfrm>
                <a:off x="3063" y="7818"/>
                <a:ext cx="33" cy="2684"/>
              </a:xfrm>
              <a:prstGeom prst="rect">
                <a:avLst/>
              </a:prstGeom>
              <a:solidFill>
                <a:srgbClr val="80D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6" name="Rectangle 240"/>
              <p:cNvSpPr>
                <a:spLocks noChangeArrowheads="1"/>
              </p:cNvSpPr>
              <p:nvPr/>
            </p:nvSpPr>
            <p:spPr bwMode="auto">
              <a:xfrm>
                <a:off x="3096" y="7818"/>
                <a:ext cx="28" cy="2684"/>
              </a:xfrm>
              <a:prstGeom prst="rect">
                <a:avLst/>
              </a:prstGeom>
              <a:solidFill>
                <a:srgbClr val="83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7" name="Rectangle 241"/>
              <p:cNvSpPr>
                <a:spLocks noChangeArrowheads="1"/>
              </p:cNvSpPr>
              <p:nvPr/>
            </p:nvSpPr>
            <p:spPr bwMode="auto">
              <a:xfrm>
                <a:off x="3124" y="7818"/>
                <a:ext cx="28" cy="2684"/>
              </a:xfrm>
              <a:prstGeom prst="rect">
                <a:avLst/>
              </a:prstGeom>
              <a:solidFill>
                <a:srgbClr val="86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8" name="Rectangle 242"/>
              <p:cNvSpPr>
                <a:spLocks noChangeArrowheads="1"/>
              </p:cNvSpPr>
              <p:nvPr/>
            </p:nvSpPr>
            <p:spPr bwMode="auto">
              <a:xfrm>
                <a:off x="3152" y="7818"/>
                <a:ext cx="28" cy="2684"/>
              </a:xfrm>
              <a:prstGeom prst="rect">
                <a:avLst/>
              </a:prstGeom>
              <a:solidFill>
                <a:srgbClr val="89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9" name="Rectangle 243"/>
              <p:cNvSpPr>
                <a:spLocks noChangeArrowheads="1"/>
              </p:cNvSpPr>
              <p:nvPr/>
            </p:nvSpPr>
            <p:spPr bwMode="auto">
              <a:xfrm>
                <a:off x="3180" y="7818"/>
                <a:ext cx="29" cy="2684"/>
              </a:xfrm>
              <a:prstGeom prst="rect">
                <a:avLst/>
              </a:prstGeom>
              <a:solidFill>
                <a:srgbClr val="8C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50" name="Rectangle 244"/>
              <p:cNvSpPr>
                <a:spLocks noChangeArrowheads="1"/>
              </p:cNvSpPr>
              <p:nvPr/>
            </p:nvSpPr>
            <p:spPr bwMode="auto">
              <a:xfrm>
                <a:off x="3209" y="7818"/>
                <a:ext cx="28" cy="2684"/>
              </a:xfrm>
              <a:prstGeom prst="rect">
                <a:avLst/>
              </a:prstGeom>
              <a:solidFill>
                <a:srgbClr val="8F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51" name="Rectangle 245"/>
              <p:cNvSpPr>
                <a:spLocks noChangeArrowheads="1"/>
              </p:cNvSpPr>
              <p:nvPr/>
            </p:nvSpPr>
            <p:spPr bwMode="auto">
              <a:xfrm>
                <a:off x="3237" y="7818"/>
                <a:ext cx="28" cy="2684"/>
              </a:xfrm>
              <a:prstGeom prst="rect">
                <a:avLst/>
              </a:prstGeom>
              <a:solidFill>
                <a:srgbClr val="92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52" name="Rectangle 246"/>
              <p:cNvSpPr>
                <a:spLocks noChangeArrowheads="1"/>
              </p:cNvSpPr>
              <p:nvPr/>
            </p:nvSpPr>
            <p:spPr bwMode="auto">
              <a:xfrm>
                <a:off x="3265" y="7818"/>
                <a:ext cx="28" cy="2684"/>
              </a:xfrm>
              <a:prstGeom prst="rect">
                <a:avLst/>
              </a:prstGeom>
              <a:solidFill>
                <a:srgbClr val="95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53" name="Rectangle 247"/>
              <p:cNvSpPr>
                <a:spLocks noChangeArrowheads="1"/>
              </p:cNvSpPr>
              <p:nvPr/>
            </p:nvSpPr>
            <p:spPr bwMode="auto">
              <a:xfrm>
                <a:off x="3293" y="7818"/>
                <a:ext cx="28" cy="2684"/>
              </a:xfrm>
              <a:prstGeom prst="rect">
                <a:avLst/>
              </a:pr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</p:grpSp>
        <p:sp>
          <p:nvSpPr>
            <p:cNvPr id="9" name="Rectangle 248"/>
            <p:cNvSpPr>
              <a:spLocks noChangeAspect="1" noChangeArrowheads="1"/>
            </p:cNvSpPr>
            <p:nvPr/>
          </p:nvSpPr>
          <p:spPr bwMode="auto">
            <a:xfrm>
              <a:off x="2840" y="1704"/>
              <a:ext cx="3969" cy="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88678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98A0-E487-4623-8F3A-4E0D38301285}" type="datetimeFigureOut">
              <a:rPr lang="bg-BG" smtClean="0"/>
              <a:t>27.07.2016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5401-9FB0-4BC8-9A5B-A6394E6328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751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98A0-E487-4623-8F3A-4E0D38301285}" type="datetimeFigureOut">
              <a:rPr lang="bg-BG" smtClean="0"/>
              <a:t>27.07.2016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5401-9FB0-4BC8-9A5B-A6394E6328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88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98A0-E487-4623-8F3A-4E0D38301285}" type="datetimeFigureOut">
              <a:rPr lang="bg-BG" smtClean="0"/>
              <a:t>27.07.2016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5401-9FB0-4BC8-9A5B-A6394E63285C}" type="slidenum">
              <a:rPr lang="bg-BG" smtClean="0"/>
              <a:t>‹#›</a:t>
            </a:fld>
            <a:endParaRPr lang="bg-BG"/>
          </a:p>
        </p:txBody>
      </p:sp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10113574" y="84137"/>
            <a:ext cx="2003184" cy="1598901"/>
            <a:chOff x="2840" y="1704"/>
            <a:chExt cx="3969" cy="2835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3629" y="1738"/>
              <a:ext cx="2543" cy="2766"/>
              <a:chOff x="1798" y="7722"/>
              <a:chExt cx="4437" cy="4827"/>
            </a:xfrm>
          </p:grpSpPr>
          <p:sp>
            <p:nvSpPr>
              <p:cNvPr id="10" name="Freeform 4"/>
              <p:cNvSpPr>
                <a:spLocks noEditPoints="1"/>
              </p:cNvSpPr>
              <p:nvPr/>
            </p:nvSpPr>
            <p:spPr bwMode="auto">
              <a:xfrm>
                <a:off x="1907" y="9902"/>
                <a:ext cx="3990" cy="1337"/>
              </a:xfrm>
              <a:custGeom>
                <a:avLst/>
                <a:gdLst>
                  <a:gd name="T0" fmla="*/ 923 w 3990"/>
                  <a:gd name="T1" fmla="*/ 72 h 1337"/>
                  <a:gd name="T2" fmla="*/ 854 w 3990"/>
                  <a:gd name="T3" fmla="*/ 229 h 1337"/>
                  <a:gd name="T4" fmla="*/ 806 w 3990"/>
                  <a:gd name="T5" fmla="*/ 390 h 1337"/>
                  <a:gd name="T6" fmla="*/ 782 w 3990"/>
                  <a:gd name="T7" fmla="*/ 564 h 1337"/>
                  <a:gd name="T8" fmla="*/ 782 w 3990"/>
                  <a:gd name="T9" fmla="*/ 749 h 1337"/>
                  <a:gd name="T10" fmla="*/ 810 w 3990"/>
                  <a:gd name="T11" fmla="*/ 930 h 1337"/>
                  <a:gd name="T12" fmla="*/ 862 w 3990"/>
                  <a:gd name="T13" fmla="*/ 1104 h 1337"/>
                  <a:gd name="T14" fmla="*/ 943 w 3990"/>
                  <a:gd name="T15" fmla="*/ 1261 h 1337"/>
                  <a:gd name="T16" fmla="*/ 121 w 3990"/>
                  <a:gd name="T17" fmla="*/ 1333 h 1337"/>
                  <a:gd name="T18" fmla="*/ 68 w 3990"/>
                  <a:gd name="T19" fmla="*/ 1168 h 1337"/>
                  <a:gd name="T20" fmla="*/ 32 w 3990"/>
                  <a:gd name="T21" fmla="*/ 1003 h 1337"/>
                  <a:gd name="T22" fmla="*/ 8 w 3990"/>
                  <a:gd name="T23" fmla="*/ 830 h 1337"/>
                  <a:gd name="T24" fmla="*/ 0 w 3990"/>
                  <a:gd name="T25" fmla="*/ 652 h 1337"/>
                  <a:gd name="T26" fmla="*/ 8 w 3990"/>
                  <a:gd name="T27" fmla="*/ 483 h 1337"/>
                  <a:gd name="T28" fmla="*/ 28 w 3990"/>
                  <a:gd name="T29" fmla="*/ 318 h 1337"/>
                  <a:gd name="T30" fmla="*/ 64 w 3990"/>
                  <a:gd name="T31" fmla="*/ 157 h 1337"/>
                  <a:gd name="T32" fmla="*/ 109 w 3990"/>
                  <a:gd name="T33" fmla="*/ 0 h 1337"/>
                  <a:gd name="T34" fmla="*/ 3873 w 3990"/>
                  <a:gd name="T35" fmla="*/ 1333 h 1337"/>
                  <a:gd name="T36" fmla="*/ 3921 w 3990"/>
                  <a:gd name="T37" fmla="*/ 1172 h 1337"/>
                  <a:gd name="T38" fmla="*/ 3961 w 3990"/>
                  <a:gd name="T39" fmla="*/ 1003 h 1337"/>
                  <a:gd name="T40" fmla="*/ 3982 w 3990"/>
                  <a:gd name="T41" fmla="*/ 830 h 1337"/>
                  <a:gd name="T42" fmla="*/ 3990 w 3990"/>
                  <a:gd name="T43" fmla="*/ 652 h 1337"/>
                  <a:gd name="T44" fmla="*/ 3982 w 3990"/>
                  <a:gd name="T45" fmla="*/ 483 h 1337"/>
                  <a:gd name="T46" fmla="*/ 3961 w 3990"/>
                  <a:gd name="T47" fmla="*/ 318 h 1337"/>
                  <a:gd name="T48" fmla="*/ 3929 w 3990"/>
                  <a:gd name="T49" fmla="*/ 157 h 1337"/>
                  <a:gd name="T50" fmla="*/ 3881 w 3990"/>
                  <a:gd name="T51" fmla="*/ 0 h 1337"/>
                  <a:gd name="T52" fmla="*/ 3063 w 3990"/>
                  <a:gd name="T53" fmla="*/ 72 h 1337"/>
                  <a:gd name="T54" fmla="*/ 3135 w 3990"/>
                  <a:gd name="T55" fmla="*/ 225 h 1337"/>
                  <a:gd name="T56" fmla="*/ 3184 w 3990"/>
                  <a:gd name="T57" fmla="*/ 390 h 1337"/>
                  <a:gd name="T58" fmla="*/ 3208 w 3990"/>
                  <a:gd name="T59" fmla="*/ 564 h 1337"/>
                  <a:gd name="T60" fmla="*/ 3208 w 3990"/>
                  <a:gd name="T61" fmla="*/ 745 h 1337"/>
                  <a:gd name="T62" fmla="*/ 3180 w 3990"/>
                  <a:gd name="T63" fmla="*/ 930 h 1337"/>
                  <a:gd name="T64" fmla="*/ 3127 w 3990"/>
                  <a:gd name="T65" fmla="*/ 1100 h 1337"/>
                  <a:gd name="T66" fmla="*/ 3047 w 3990"/>
                  <a:gd name="T67" fmla="*/ 1261 h 1337"/>
                  <a:gd name="T68" fmla="*/ 3873 w 3990"/>
                  <a:gd name="T69" fmla="*/ 1333 h 1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90" h="1337">
                    <a:moveTo>
                      <a:pt x="967" y="0"/>
                    </a:moveTo>
                    <a:lnTo>
                      <a:pt x="923" y="72"/>
                    </a:lnTo>
                    <a:lnTo>
                      <a:pt x="886" y="149"/>
                    </a:lnTo>
                    <a:lnTo>
                      <a:pt x="854" y="229"/>
                    </a:lnTo>
                    <a:lnTo>
                      <a:pt x="826" y="310"/>
                    </a:lnTo>
                    <a:lnTo>
                      <a:pt x="806" y="390"/>
                    </a:lnTo>
                    <a:lnTo>
                      <a:pt x="790" y="475"/>
                    </a:lnTo>
                    <a:lnTo>
                      <a:pt x="782" y="564"/>
                    </a:lnTo>
                    <a:lnTo>
                      <a:pt x="778" y="652"/>
                    </a:lnTo>
                    <a:lnTo>
                      <a:pt x="782" y="749"/>
                    </a:lnTo>
                    <a:lnTo>
                      <a:pt x="790" y="838"/>
                    </a:lnTo>
                    <a:lnTo>
                      <a:pt x="810" y="930"/>
                    </a:lnTo>
                    <a:lnTo>
                      <a:pt x="834" y="1019"/>
                    </a:lnTo>
                    <a:lnTo>
                      <a:pt x="862" y="1104"/>
                    </a:lnTo>
                    <a:lnTo>
                      <a:pt x="899" y="1184"/>
                    </a:lnTo>
                    <a:lnTo>
                      <a:pt x="943" y="1261"/>
                    </a:lnTo>
                    <a:lnTo>
                      <a:pt x="987" y="1337"/>
                    </a:lnTo>
                    <a:lnTo>
                      <a:pt x="121" y="1333"/>
                    </a:lnTo>
                    <a:lnTo>
                      <a:pt x="93" y="1253"/>
                    </a:lnTo>
                    <a:lnTo>
                      <a:pt x="68" y="1168"/>
                    </a:lnTo>
                    <a:lnTo>
                      <a:pt x="48" y="1087"/>
                    </a:lnTo>
                    <a:lnTo>
                      <a:pt x="32" y="1003"/>
                    </a:lnTo>
                    <a:lnTo>
                      <a:pt x="16" y="918"/>
                    </a:lnTo>
                    <a:lnTo>
                      <a:pt x="8" y="830"/>
                    </a:lnTo>
                    <a:lnTo>
                      <a:pt x="0" y="741"/>
                    </a:lnTo>
                    <a:lnTo>
                      <a:pt x="0" y="652"/>
                    </a:lnTo>
                    <a:lnTo>
                      <a:pt x="0" y="568"/>
                    </a:lnTo>
                    <a:lnTo>
                      <a:pt x="8" y="483"/>
                    </a:lnTo>
                    <a:lnTo>
                      <a:pt x="16" y="398"/>
                    </a:lnTo>
                    <a:lnTo>
                      <a:pt x="28" y="318"/>
                    </a:lnTo>
                    <a:lnTo>
                      <a:pt x="44" y="237"/>
                    </a:lnTo>
                    <a:lnTo>
                      <a:pt x="64" y="157"/>
                    </a:lnTo>
                    <a:lnTo>
                      <a:pt x="84" y="76"/>
                    </a:lnTo>
                    <a:lnTo>
                      <a:pt x="109" y="0"/>
                    </a:lnTo>
                    <a:lnTo>
                      <a:pt x="967" y="0"/>
                    </a:lnTo>
                    <a:close/>
                    <a:moveTo>
                      <a:pt x="3873" y="1333"/>
                    </a:moveTo>
                    <a:lnTo>
                      <a:pt x="3897" y="1253"/>
                    </a:lnTo>
                    <a:lnTo>
                      <a:pt x="3921" y="1172"/>
                    </a:lnTo>
                    <a:lnTo>
                      <a:pt x="3941" y="1087"/>
                    </a:lnTo>
                    <a:lnTo>
                      <a:pt x="3961" y="1003"/>
                    </a:lnTo>
                    <a:lnTo>
                      <a:pt x="3973" y="918"/>
                    </a:lnTo>
                    <a:lnTo>
                      <a:pt x="3982" y="830"/>
                    </a:lnTo>
                    <a:lnTo>
                      <a:pt x="3990" y="741"/>
                    </a:lnTo>
                    <a:lnTo>
                      <a:pt x="3990" y="652"/>
                    </a:lnTo>
                    <a:lnTo>
                      <a:pt x="3990" y="568"/>
                    </a:lnTo>
                    <a:lnTo>
                      <a:pt x="3982" y="483"/>
                    </a:lnTo>
                    <a:lnTo>
                      <a:pt x="3973" y="398"/>
                    </a:lnTo>
                    <a:lnTo>
                      <a:pt x="3961" y="318"/>
                    </a:lnTo>
                    <a:lnTo>
                      <a:pt x="3945" y="237"/>
                    </a:lnTo>
                    <a:lnTo>
                      <a:pt x="3929" y="157"/>
                    </a:lnTo>
                    <a:lnTo>
                      <a:pt x="3905" y="76"/>
                    </a:lnTo>
                    <a:lnTo>
                      <a:pt x="3881" y="0"/>
                    </a:lnTo>
                    <a:lnTo>
                      <a:pt x="3022" y="0"/>
                    </a:lnTo>
                    <a:lnTo>
                      <a:pt x="3063" y="72"/>
                    </a:lnTo>
                    <a:lnTo>
                      <a:pt x="3103" y="149"/>
                    </a:lnTo>
                    <a:lnTo>
                      <a:pt x="3135" y="225"/>
                    </a:lnTo>
                    <a:lnTo>
                      <a:pt x="3163" y="306"/>
                    </a:lnTo>
                    <a:lnTo>
                      <a:pt x="3184" y="390"/>
                    </a:lnTo>
                    <a:lnTo>
                      <a:pt x="3200" y="475"/>
                    </a:lnTo>
                    <a:lnTo>
                      <a:pt x="3208" y="564"/>
                    </a:lnTo>
                    <a:lnTo>
                      <a:pt x="3212" y="652"/>
                    </a:lnTo>
                    <a:lnTo>
                      <a:pt x="3208" y="745"/>
                    </a:lnTo>
                    <a:lnTo>
                      <a:pt x="3200" y="838"/>
                    </a:lnTo>
                    <a:lnTo>
                      <a:pt x="3180" y="930"/>
                    </a:lnTo>
                    <a:lnTo>
                      <a:pt x="3155" y="1015"/>
                    </a:lnTo>
                    <a:lnTo>
                      <a:pt x="3127" y="1100"/>
                    </a:lnTo>
                    <a:lnTo>
                      <a:pt x="3091" y="1180"/>
                    </a:lnTo>
                    <a:lnTo>
                      <a:pt x="3047" y="1261"/>
                    </a:lnTo>
                    <a:lnTo>
                      <a:pt x="2998" y="1333"/>
                    </a:lnTo>
                    <a:lnTo>
                      <a:pt x="3873" y="1333"/>
                    </a:lnTo>
                    <a:close/>
                  </a:path>
                </a:pathLst>
              </a:custGeom>
              <a:solidFill>
                <a:srgbClr val="00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2028" y="11235"/>
                <a:ext cx="3748" cy="1314"/>
              </a:xfrm>
              <a:custGeom>
                <a:avLst/>
                <a:gdLst>
                  <a:gd name="T0" fmla="*/ 911 w 3748"/>
                  <a:gd name="T1" fmla="*/ 61 h 1314"/>
                  <a:gd name="T2" fmla="*/ 1007 w 3748"/>
                  <a:gd name="T3" fmla="*/ 169 h 1314"/>
                  <a:gd name="T4" fmla="*/ 1116 w 3748"/>
                  <a:gd name="T5" fmla="*/ 270 h 1314"/>
                  <a:gd name="T6" fmla="*/ 1233 w 3748"/>
                  <a:gd name="T7" fmla="*/ 355 h 1314"/>
                  <a:gd name="T8" fmla="*/ 1362 w 3748"/>
                  <a:gd name="T9" fmla="*/ 423 h 1314"/>
                  <a:gd name="T10" fmla="*/ 1499 w 3748"/>
                  <a:gd name="T11" fmla="*/ 480 h 1314"/>
                  <a:gd name="T12" fmla="*/ 1644 w 3748"/>
                  <a:gd name="T13" fmla="*/ 516 h 1314"/>
                  <a:gd name="T14" fmla="*/ 1797 w 3748"/>
                  <a:gd name="T15" fmla="*/ 536 h 1314"/>
                  <a:gd name="T16" fmla="*/ 1950 w 3748"/>
                  <a:gd name="T17" fmla="*/ 536 h 1314"/>
                  <a:gd name="T18" fmla="*/ 2103 w 3748"/>
                  <a:gd name="T19" fmla="*/ 516 h 1314"/>
                  <a:gd name="T20" fmla="*/ 2248 w 3748"/>
                  <a:gd name="T21" fmla="*/ 480 h 1314"/>
                  <a:gd name="T22" fmla="*/ 2386 w 3748"/>
                  <a:gd name="T23" fmla="*/ 423 h 1314"/>
                  <a:gd name="T24" fmla="*/ 2514 w 3748"/>
                  <a:gd name="T25" fmla="*/ 355 h 1314"/>
                  <a:gd name="T26" fmla="*/ 2631 w 3748"/>
                  <a:gd name="T27" fmla="*/ 270 h 1314"/>
                  <a:gd name="T28" fmla="*/ 2740 w 3748"/>
                  <a:gd name="T29" fmla="*/ 174 h 1314"/>
                  <a:gd name="T30" fmla="*/ 2837 w 3748"/>
                  <a:gd name="T31" fmla="*/ 61 h 1314"/>
                  <a:gd name="T32" fmla="*/ 3748 w 3748"/>
                  <a:gd name="T33" fmla="*/ 4 h 1314"/>
                  <a:gd name="T34" fmla="*/ 3691 w 3748"/>
                  <a:gd name="T35" fmla="*/ 145 h 1314"/>
                  <a:gd name="T36" fmla="*/ 3623 w 3748"/>
                  <a:gd name="T37" fmla="*/ 278 h 1314"/>
                  <a:gd name="T38" fmla="*/ 3542 w 3748"/>
                  <a:gd name="T39" fmla="*/ 407 h 1314"/>
                  <a:gd name="T40" fmla="*/ 3458 w 3748"/>
                  <a:gd name="T41" fmla="*/ 532 h 1314"/>
                  <a:gd name="T42" fmla="*/ 3361 w 3748"/>
                  <a:gd name="T43" fmla="*/ 645 h 1314"/>
                  <a:gd name="T44" fmla="*/ 3256 w 3748"/>
                  <a:gd name="T45" fmla="*/ 754 h 1314"/>
                  <a:gd name="T46" fmla="*/ 3147 w 3748"/>
                  <a:gd name="T47" fmla="*/ 854 h 1314"/>
                  <a:gd name="T48" fmla="*/ 3026 w 3748"/>
                  <a:gd name="T49" fmla="*/ 947 h 1314"/>
                  <a:gd name="T50" fmla="*/ 2901 w 3748"/>
                  <a:gd name="T51" fmla="*/ 1028 h 1314"/>
                  <a:gd name="T52" fmla="*/ 2768 w 3748"/>
                  <a:gd name="T53" fmla="*/ 1100 h 1314"/>
                  <a:gd name="T54" fmla="*/ 2631 w 3748"/>
                  <a:gd name="T55" fmla="*/ 1165 h 1314"/>
                  <a:gd name="T56" fmla="*/ 2490 w 3748"/>
                  <a:gd name="T57" fmla="*/ 1217 h 1314"/>
                  <a:gd name="T58" fmla="*/ 2341 w 3748"/>
                  <a:gd name="T59" fmla="*/ 1261 h 1314"/>
                  <a:gd name="T60" fmla="*/ 2188 w 3748"/>
                  <a:gd name="T61" fmla="*/ 1290 h 1314"/>
                  <a:gd name="T62" fmla="*/ 2035 w 3748"/>
                  <a:gd name="T63" fmla="*/ 1310 h 1314"/>
                  <a:gd name="T64" fmla="*/ 1874 w 3748"/>
                  <a:gd name="T65" fmla="*/ 1314 h 1314"/>
                  <a:gd name="T66" fmla="*/ 1712 w 3748"/>
                  <a:gd name="T67" fmla="*/ 1310 h 1314"/>
                  <a:gd name="T68" fmla="*/ 1559 w 3748"/>
                  <a:gd name="T69" fmla="*/ 1290 h 1314"/>
                  <a:gd name="T70" fmla="*/ 1406 w 3748"/>
                  <a:gd name="T71" fmla="*/ 1261 h 1314"/>
                  <a:gd name="T72" fmla="*/ 1257 w 3748"/>
                  <a:gd name="T73" fmla="*/ 1217 h 1314"/>
                  <a:gd name="T74" fmla="*/ 1116 w 3748"/>
                  <a:gd name="T75" fmla="*/ 1165 h 1314"/>
                  <a:gd name="T76" fmla="*/ 975 w 3748"/>
                  <a:gd name="T77" fmla="*/ 1100 h 1314"/>
                  <a:gd name="T78" fmla="*/ 846 w 3748"/>
                  <a:gd name="T79" fmla="*/ 1028 h 1314"/>
                  <a:gd name="T80" fmla="*/ 717 w 3748"/>
                  <a:gd name="T81" fmla="*/ 943 h 1314"/>
                  <a:gd name="T82" fmla="*/ 600 w 3748"/>
                  <a:gd name="T83" fmla="*/ 854 h 1314"/>
                  <a:gd name="T84" fmla="*/ 487 w 3748"/>
                  <a:gd name="T85" fmla="*/ 754 h 1314"/>
                  <a:gd name="T86" fmla="*/ 383 w 3748"/>
                  <a:gd name="T87" fmla="*/ 645 h 1314"/>
                  <a:gd name="T88" fmla="*/ 290 w 3748"/>
                  <a:gd name="T89" fmla="*/ 528 h 1314"/>
                  <a:gd name="T90" fmla="*/ 201 w 3748"/>
                  <a:gd name="T91" fmla="*/ 407 h 1314"/>
                  <a:gd name="T92" fmla="*/ 125 w 3748"/>
                  <a:gd name="T93" fmla="*/ 278 h 1314"/>
                  <a:gd name="T94" fmla="*/ 56 w 3748"/>
                  <a:gd name="T95" fmla="*/ 141 h 1314"/>
                  <a:gd name="T96" fmla="*/ 0 w 3748"/>
                  <a:gd name="T97" fmla="*/ 0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748" h="1314">
                    <a:moveTo>
                      <a:pt x="866" y="0"/>
                    </a:moveTo>
                    <a:lnTo>
                      <a:pt x="911" y="61"/>
                    </a:lnTo>
                    <a:lnTo>
                      <a:pt x="955" y="117"/>
                    </a:lnTo>
                    <a:lnTo>
                      <a:pt x="1007" y="169"/>
                    </a:lnTo>
                    <a:lnTo>
                      <a:pt x="1060" y="222"/>
                    </a:lnTo>
                    <a:lnTo>
                      <a:pt x="1116" y="270"/>
                    </a:lnTo>
                    <a:lnTo>
                      <a:pt x="1172" y="310"/>
                    </a:lnTo>
                    <a:lnTo>
                      <a:pt x="1233" y="355"/>
                    </a:lnTo>
                    <a:lnTo>
                      <a:pt x="1297" y="391"/>
                    </a:lnTo>
                    <a:lnTo>
                      <a:pt x="1362" y="423"/>
                    </a:lnTo>
                    <a:lnTo>
                      <a:pt x="1430" y="452"/>
                    </a:lnTo>
                    <a:lnTo>
                      <a:pt x="1499" y="480"/>
                    </a:lnTo>
                    <a:lnTo>
                      <a:pt x="1571" y="500"/>
                    </a:lnTo>
                    <a:lnTo>
                      <a:pt x="1644" y="516"/>
                    </a:lnTo>
                    <a:lnTo>
                      <a:pt x="1721" y="528"/>
                    </a:lnTo>
                    <a:lnTo>
                      <a:pt x="1797" y="536"/>
                    </a:lnTo>
                    <a:lnTo>
                      <a:pt x="1874" y="536"/>
                    </a:lnTo>
                    <a:lnTo>
                      <a:pt x="1950" y="536"/>
                    </a:lnTo>
                    <a:lnTo>
                      <a:pt x="2027" y="528"/>
                    </a:lnTo>
                    <a:lnTo>
                      <a:pt x="2103" y="516"/>
                    </a:lnTo>
                    <a:lnTo>
                      <a:pt x="2176" y="500"/>
                    </a:lnTo>
                    <a:lnTo>
                      <a:pt x="2248" y="480"/>
                    </a:lnTo>
                    <a:lnTo>
                      <a:pt x="2317" y="452"/>
                    </a:lnTo>
                    <a:lnTo>
                      <a:pt x="2386" y="423"/>
                    </a:lnTo>
                    <a:lnTo>
                      <a:pt x="2450" y="391"/>
                    </a:lnTo>
                    <a:lnTo>
                      <a:pt x="2514" y="355"/>
                    </a:lnTo>
                    <a:lnTo>
                      <a:pt x="2575" y="315"/>
                    </a:lnTo>
                    <a:lnTo>
                      <a:pt x="2631" y="270"/>
                    </a:lnTo>
                    <a:lnTo>
                      <a:pt x="2688" y="222"/>
                    </a:lnTo>
                    <a:lnTo>
                      <a:pt x="2740" y="174"/>
                    </a:lnTo>
                    <a:lnTo>
                      <a:pt x="2789" y="117"/>
                    </a:lnTo>
                    <a:lnTo>
                      <a:pt x="2837" y="61"/>
                    </a:lnTo>
                    <a:lnTo>
                      <a:pt x="2877" y="4"/>
                    </a:lnTo>
                    <a:lnTo>
                      <a:pt x="3748" y="4"/>
                    </a:lnTo>
                    <a:lnTo>
                      <a:pt x="3719" y="73"/>
                    </a:lnTo>
                    <a:lnTo>
                      <a:pt x="3691" y="145"/>
                    </a:lnTo>
                    <a:lnTo>
                      <a:pt x="3655" y="214"/>
                    </a:lnTo>
                    <a:lnTo>
                      <a:pt x="3623" y="278"/>
                    </a:lnTo>
                    <a:lnTo>
                      <a:pt x="3582" y="343"/>
                    </a:lnTo>
                    <a:lnTo>
                      <a:pt x="3542" y="407"/>
                    </a:lnTo>
                    <a:lnTo>
                      <a:pt x="3502" y="472"/>
                    </a:lnTo>
                    <a:lnTo>
                      <a:pt x="3458" y="532"/>
                    </a:lnTo>
                    <a:lnTo>
                      <a:pt x="3409" y="589"/>
                    </a:lnTo>
                    <a:lnTo>
                      <a:pt x="3361" y="645"/>
                    </a:lnTo>
                    <a:lnTo>
                      <a:pt x="3312" y="701"/>
                    </a:lnTo>
                    <a:lnTo>
                      <a:pt x="3256" y="754"/>
                    </a:lnTo>
                    <a:lnTo>
                      <a:pt x="3204" y="806"/>
                    </a:lnTo>
                    <a:lnTo>
                      <a:pt x="3147" y="854"/>
                    </a:lnTo>
                    <a:lnTo>
                      <a:pt x="3087" y="903"/>
                    </a:lnTo>
                    <a:lnTo>
                      <a:pt x="3026" y="947"/>
                    </a:lnTo>
                    <a:lnTo>
                      <a:pt x="2966" y="987"/>
                    </a:lnTo>
                    <a:lnTo>
                      <a:pt x="2901" y="1028"/>
                    </a:lnTo>
                    <a:lnTo>
                      <a:pt x="2837" y="1068"/>
                    </a:lnTo>
                    <a:lnTo>
                      <a:pt x="2768" y="1100"/>
                    </a:lnTo>
                    <a:lnTo>
                      <a:pt x="2704" y="1137"/>
                    </a:lnTo>
                    <a:lnTo>
                      <a:pt x="2631" y="1165"/>
                    </a:lnTo>
                    <a:lnTo>
                      <a:pt x="2563" y="1193"/>
                    </a:lnTo>
                    <a:lnTo>
                      <a:pt x="2490" y="1217"/>
                    </a:lnTo>
                    <a:lnTo>
                      <a:pt x="2418" y="1241"/>
                    </a:lnTo>
                    <a:lnTo>
                      <a:pt x="2341" y="1261"/>
                    </a:lnTo>
                    <a:lnTo>
                      <a:pt x="2265" y="1278"/>
                    </a:lnTo>
                    <a:lnTo>
                      <a:pt x="2188" y="1290"/>
                    </a:lnTo>
                    <a:lnTo>
                      <a:pt x="2111" y="1302"/>
                    </a:lnTo>
                    <a:lnTo>
                      <a:pt x="2035" y="1310"/>
                    </a:lnTo>
                    <a:lnTo>
                      <a:pt x="1954" y="1314"/>
                    </a:lnTo>
                    <a:lnTo>
                      <a:pt x="1874" y="1314"/>
                    </a:lnTo>
                    <a:lnTo>
                      <a:pt x="1793" y="1314"/>
                    </a:lnTo>
                    <a:lnTo>
                      <a:pt x="1712" y="1310"/>
                    </a:lnTo>
                    <a:lnTo>
                      <a:pt x="1636" y="1302"/>
                    </a:lnTo>
                    <a:lnTo>
                      <a:pt x="1559" y="1290"/>
                    </a:lnTo>
                    <a:lnTo>
                      <a:pt x="1483" y="1278"/>
                    </a:lnTo>
                    <a:lnTo>
                      <a:pt x="1406" y="1261"/>
                    </a:lnTo>
                    <a:lnTo>
                      <a:pt x="1330" y="1241"/>
                    </a:lnTo>
                    <a:lnTo>
                      <a:pt x="1257" y="1217"/>
                    </a:lnTo>
                    <a:lnTo>
                      <a:pt x="1185" y="1193"/>
                    </a:lnTo>
                    <a:lnTo>
                      <a:pt x="1116" y="1165"/>
                    </a:lnTo>
                    <a:lnTo>
                      <a:pt x="1044" y="1132"/>
                    </a:lnTo>
                    <a:lnTo>
                      <a:pt x="975" y="1100"/>
                    </a:lnTo>
                    <a:lnTo>
                      <a:pt x="911" y="1064"/>
                    </a:lnTo>
                    <a:lnTo>
                      <a:pt x="846" y="1028"/>
                    </a:lnTo>
                    <a:lnTo>
                      <a:pt x="782" y="987"/>
                    </a:lnTo>
                    <a:lnTo>
                      <a:pt x="717" y="943"/>
                    </a:lnTo>
                    <a:lnTo>
                      <a:pt x="657" y="899"/>
                    </a:lnTo>
                    <a:lnTo>
                      <a:pt x="600" y="854"/>
                    </a:lnTo>
                    <a:lnTo>
                      <a:pt x="544" y="802"/>
                    </a:lnTo>
                    <a:lnTo>
                      <a:pt x="487" y="754"/>
                    </a:lnTo>
                    <a:lnTo>
                      <a:pt x="435" y="701"/>
                    </a:lnTo>
                    <a:lnTo>
                      <a:pt x="383" y="645"/>
                    </a:lnTo>
                    <a:lnTo>
                      <a:pt x="334" y="589"/>
                    </a:lnTo>
                    <a:lnTo>
                      <a:pt x="290" y="528"/>
                    </a:lnTo>
                    <a:lnTo>
                      <a:pt x="246" y="468"/>
                    </a:lnTo>
                    <a:lnTo>
                      <a:pt x="201" y="407"/>
                    </a:lnTo>
                    <a:lnTo>
                      <a:pt x="161" y="343"/>
                    </a:lnTo>
                    <a:lnTo>
                      <a:pt x="125" y="278"/>
                    </a:lnTo>
                    <a:lnTo>
                      <a:pt x="88" y="210"/>
                    </a:lnTo>
                    <a:lnTo>
                      <a:pt x="56" y="141"/>
                    </a:lnTo>
                    <a:lnTo>
                      <a:pt x="28" y="73"/>
                    </a:lnTo>
                    <a:lnTo>
                      <a:pt x="0" y="0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E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2016" y="8560"/>
                <a:ext cx="3772" cy="1342"/>
              </a:xfrm>
              <a:custGeom>
                <a:avLst/>
                <a:gdLst>
                  <a:gd name="T0" fmla="*/ 2913 w 3772"/>
                  <a:gd name="T1" fmla="*/ 1342 h 1342"/>
                  <a:gd name="T2" fmla="*/ 2821 w 3772"/>
                  <a:gd name="T3" fmla="*/ 1221 h 1342"/>
                  <a:gd name="T4" fmla="*/ 2720 w 3772"/>
                  <a:gd name="T5" fmla="*/ 1108 h 1342"/>
                  <a:gd name="T6" fmla="*/ 2603 w 3772"/>
                  <a:gd name="T7" fmla="*/ 1011 h 1342"/>
                  <a:gd name="T8" fmla="*/ 2478 w 3772"/>
                  <a:gd name="T9" fmla="*/ 931 h 1342"/>
                  <a:gd name="T10" fmla="*/ 2341 w 3772"/>
                  <a:gd name="T11" fmla="*/ 866 h 1342"/>
                  <a:gd name="T12" fmla="*/ 2196 w 3772"/>
                  <a:gd name="T13" fmla="*/ 818 h 1342"/>
                  <a:gd name="T14" fmla="*/ 2043 w 3772"/>
                  <a:gd name="T15" fmla="*/ 785 h 1342"/>
                  <a:gd name="T16" fmla="*/ 1886 w 3772"/>
                  <a:gd name="T17" fmla="*/ 777 h 1342"/>
                  <a:gd name="T18" fmla="*/ 1729 w 3772"/>
                  <a:gd name="T19" fmla="*/ 785 h 1342"/>
                  <a:gd name="T20" fmla="*/ 1575 w 3772"/>
                  <a:gd name="T21" fmla="*/ 818 h 1342"/>
                  <a:gd name="T22" fmla="*/ 1426 w 3772"/>
                  <a:gd name="T23" fmla="*/ 866 h 1342"/>
                  <a:gd name="T24" fmla="*/ 1289 w 3772"/>
                  <a:gd name="T25" fmla="*/ 935 h 1342"/>
                  <a:gd name="T26" fmla="*/ 1164 w 3772"/>
                  <a:gd name="T27" fmla="*/ 1015 h 1342"/>
                  <a:gd name="T28" fmla="*/ 1047 w 3772"/>
                  <a:gd name="T29" fmla="*/ 1112 h 1342"/>
                  <a:gd name="T30" fmla="*/ 947 w 3772"/>
                  <a:gd name="T31" fmla="*/ 1221 h 1342"/>
                  <a:gd name="T32" fmla="*/ 858 w 3772"/>
                  <a:gd name="T33" fmla="*/ 1342 h 1342"/>
                  <a:gd name="T34" fmla="*/ 28 w 3772"/>
                  <a:gd name="T35" fmla="*/ 1269 h 1342"/>
                  <a:gd name="T36" fmla="*/ 88 w 3772"/>
                  <a:gd name="T37" fmla="*/ 1128 h 1342"/>
                  <a:gd name="T38" fmla="*/ 161 w 3772"/>
                  <a:gd name="T39" fmla="*/ 995 h 1342"/>
                  <a:gd name="T40" fmla="*/ 241 w 3772"/>
                  <a:gd name="T41" fmla="*/ 866 h 1342"/>
                  <a:gd name="T42" fmla="*/ 334 w 3772"/>
                  <a:gd name="T43" fmla="*/ 741 h 1342"/>
                  <a:gd name="T44" fmla="*/ 435 w 3772"/>
                  <a:gd name="T45" fmla="*/ 628 h 1342"/>
                  <a:gd name="T46" fmla="*/ 544 w 3772"/>
                  <a:gd name="T47" fmla="*/ 520 h 1342"/>
                  <a:gd name="T48" fmla="*/ 657 w 3772"/>
                  <a:gd name="T49" fmla="*/ 423 h 1342"/>
                  <a:gd name="T50" fmla="*/ 781 w 3772"/>
                  <a:gd name="T51" fmla="*/ 334 h 1342"/>
                  <a:gd name="T52" fmla="*/ 910 w 3772"/>
                  <a:gd name="T53" fmla="*/ 254 h 1342"/>
                  <a:gd name="T54" fmla="*/ 1047 w 3772"/>
                  <a:gd name="T55" fmla="*/ 185 h 1342"/>
                  <a:gd name="T56" fmla="*/ 1188 w 3772"/>
                  <a:gd name="T57" fmla="*/ 125 h 1342"/>
                  <a:gd name="T58" fmla="*/ 1338 w 3772"/>
                  <a:gd name="T59" fmla="*/ 76 h 1342"/>
                  <a:gd name="T60" fmla="*/ 1491 w 3772"/>
                  <a:gd name="T61" fmla="*/ 40 h 1342"/>
                  <a:gd name="T62" fmla="*/ 1644 w 3772"/>
                  <a:gd name="T63" fmla="*/ 12 h 1342"/>
                  <a:gd name="T64" fmla="*/ 1805 w 3772"/>
                  <a:gd name="T65" fmla="*/ 0 h 1342"/>
                  <a:gd name="T66" fmla="*/ 1966 w 3772"/>
                  <a:gd name="T67" fmla="*/ 0 h 1342"/>
                  <a:gd name="T68" fmla="*/ 2128 w 3772"/>
                  <a:gd name="T69" fmla="*/ 12 h 1342"/>
                  <a:gd name="T70" fmla="*/ 2285 w 3772"/>
                  <a:gd name="T71" fmla="*/ 40 h 1342"/>
                  <a:gd name="T72" fmla="*/ 2434 w 3772"/>
                  <a:gd name="T73" fmla="*/ 76 h 1342"/>
                  <a:gd name="T74" fmla="*/ 2583 w 3772"/>
                  <a:gd name="T75" fmla="*/ 125 h 1342"/>
                  <a:gd name="T76" fmla="*/ 2724 w 3772"/>
                  <a:gd name="T77" fmla="*/ 185 h 1342"/>
                  <a:gd name="T78" fmla="*/ 2861 w 3772"/>
                  <a:gd name="T79" fmla="*/ 254 h 1342"/>
                  <a:gd name="T80" fmla="*/ 2990 w 3772"/>
                  <a:gd name="T81" fmla="*/ 334 h 1342"/>
                  <a:gd name="T82" fmla="*/ 3115 w 3772"/>
                  <a:gd name="T83" fmla="*/ 423 h 1342"/>
                  <a:gd name="T84" fmla="*/ 3228 w 3772"/>
                  <a:gd name="T85" fmla="*/ 520 h 1342"/>
                  <a:gd name="T86" fmla="*/ 3337 w 3772"/>
                  <a:gd name="T87" fmla="*/ 628 h 1342"/>
                  <a:gd name="T88" fmla="*/ 3437 w 3772"/>
                  <a:gd name="T89" fmla="*/ 741 h 1342"/>
                  <a:gd name="T90" fmla="*/ 3530 w 3772"/>
                  <a:gd name="T91" fmla="*/ 866 h 1342"/>
                  <a:gd name="T92" fmla="*/ 3611 w 3772"/>
                  <a:gd name="T93" fmla="*/ 995 h 1342"/>
                  <a:gd name="T94" fmla="*/ 3683 w 3772"/>
                  <a:gd name="T95" fmla="*/ 1128 h 1342"/>
                  <a:gd name="T96" fmla="*/ 3744 w 3772"/>
                  <a:gd name="T97" fmla="*/ 1269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772" h="1342">
                    <a:moveTo>
                      <a:pt x="3772" y="1342"/>
                    </a:moveTo>
                    <a:lnTo>
                      <a:pt x="2913" y="1342"/>
                    </a:lnTo>
                    <a:lnTo>
                      <a:pt x="2869" y="1277"/>
                    </a:lnTo>
                    <a:lnTo>
                      <a:pt x="2821" y="1221"/>
                    </a:lnTo>
                    <a:lnTo>
                      <a:pt x="2772" y="1164"/>
                    </a:lnTo>
                    <a:lnTo>
                      <a:pt x="2720" y="1108"/>
                    </a:lnTo>
                    <a:lnTo>
                      <a:pt x="2664" y="1059"/>
                    </a:lnTo>
                    <a:lnTo>
                      <a:pt x="2603" y="1011"/>
                    </a:lnTo>
                    <a:lnTo>
                      <a:pt x="2543" y="971"/>
                    </a:lnTo>
                    <a:lnTo>
                      <a:pt x="2478" y="931"/>
                    </a:lnTo>
                    <a:lnTo>
                      <a:pt x="2410" y="898"/>
                    </a:lnTo>
                    <a:lnTo>
                      <a:pt x="2341" y="866"/>
                    </a:lnTo>
                    <a:lnTo>
                      <a:pt x="2269" y="838"/>
                    </a:lnTo>
                    <a:lnTo>
                      <a:pt x="2196" y="818"/>
                    </a:lnTo>
                    <a:lnTo>
                      <a:pt x="2119" y="802"/>
                    </a:lnTo>
                    <a:lnTo>
                      <a:pt x="2043" y="785"/>
                    </a:lnTo>
                    <a:lnTo>
                      <a:pt x="1966" y="777"/>
                    </a:lnTo>
                    <a:lnTo>
                      <a:pt x="1886" y="777"/>
                    </a:lnTo>
                    <a:lnTo>
                      <a:pt x="1805" y="777"/>
                    </a:lnTo>
                    <a:lnTo>
                      <a:pt x="1729" y="785"/>
                    </a:lnTo>
                    <a:lnTo>
                      <a:pt x="1648" y="802"/>
                    </a:lnTo>
                    <a:lnTo>
                      <a:pt x="1575" y="818"/>
                    </a:lnTo>
                    <a:lnTo>
                      <a:pt x="1499" y="838"/>
                    </a:lnTo>
                    <a:lnTo>
                      <a:pt x="1426" y="866"/>
                    </a:lnTo>
                    <a:lnTo>
                      <a:pt x="1358" y="898"/>
                    </a:lnTo>
                    <a:lnTo>
                      <a:pt x="1289" y="935"/>
                    </a:lnTo>
                    <a:lnTo>
                      <a:pt x="1225" y="971"/>
                    </a:lnTo>
                    <a:lnTo>
                      <a:pt x="1164" y="1015"/>
                    </a:lnTo>
                    <a:lnTo>
                      <a:pt x="1104" y="1059"/>
                    </a:lnTo>
                    <a:lnTo>
                      <a:pt x="1047" y="1112"/>
                    </a:lnTo>
                    <a:lnTo>
                      <a:pt x="995" y="1164"/>
                    </a:lnTo>
                    <a:lnTo>
                      <a:pt x="947" y="1221"/>
                    </a:lnTo>
                    <a:lnTo>
                      <a:pt x="898" y="1281"/>
                    </a:lnTo>
                    <a:lnTo>
                      <a:pt x="858" y="1342"/>
                    </a:lnTo>
                    <a:lnTo>
                      <a:pt x="0" y="1342"/>
                    </a:lnTo>
                    <a:lnTo>
                      <a:pt x="28" y="1269"/>
                    </a:lnTo>
                    <a:lnTo>
                      <a:pt x="56" y="1196"/>
                    </a:lnTo>
                    <a:lnTo>
                      <a:pt x="88" y="1128"/>
                    </a:lnTo>
                    <a:lnTo>
                      <a:pt x="125" y="1059"/>
                    </a:lnTo>
                    <a:lnTo>
                      <a:pt x="161" y="995"/>
                    </a:lnTo>
                    <a:lnTo>
                      <a:pt x="201" y="927"/>
                    </a:lnTo>
                    <a:lnTo>
                      <a:pt x="241" y="866"/>
                    </a:lnTo>
                    <a:lnTo>
                      <a:pt x="286" y="802"/>
                    </a:lnTo>
                    <a:lnTo>
                      <a:pt x="334" y="741"/>
                    </a:lnTo>
                    <a:lnTo>
                      <a:pt x="382" y="685"/>
                    </a:lnTo>
                    <a:lnTo>
                      <a:pt x="435" y="628"/>
                    </a:lnTo>
                    <a:lnTo>
                      <a:pt x="487" y="572"/>
                    </a:lnTo>
                    <a:lnTo>
                      <a:pt x="544" y="520"/>
                    </a:lnTo>
                    <a:lnTo>
                      <a:pt x="600" y="471"/>
                    </a:lnTo>
                    <a:lnTo>
                      <a:pt x="657" y="423"/>
                    </a:lnTo>
                    <a:lnTo>
                      <a:pt x="721" y="379"/>
                    </a:lnTo>
                    <a:lnTo>
                      <a:pt x="781" y="334"/>
                    </a:lnTo>
                    <a:lnTo>
                      <a:pt x="846" y="294"/>
                    </a:lnTo>
                    <a:lnTo>
                      <a:pt x="910" y="254"/>
                    </a:lnTo>
                    <a:lnTo>
                      <a:pt x="979" y="217"/>
                    </a:lnTo>
                    <a:lnTo>
                      <a:pt x="1047" y="185"/>
                    </a:lnTo>
                    <a:lnTo>
                      <a:pt x="1120" y="153"/>
                    </a:lnTo>
                    <a:lnTo>
                      <a:pt x="1188" y="125"/>
                    </a:lnTo>
                    <a:lnTo>
                      <a:pt x="1261" y="101"/>
                    </a:lnTo>
                    <a:lnTo>
                      <a:pt x="1338" y="76"/>
                    </a:lnTo>
                    <a:lnTo>
                      <a:pt x="1414" y="56"/>
                    </a:lnTo>
                    <a:lnTo>
                      <a:pt x="1491" y="40"/>
                    </a:lnTo>
                    <a:lnTo>
                      <a:pt x="1567" y="24"/>
                    </a:lnTo>
                    <a:lnTo>
                      <a:pt x="1644" y="12"/>
                    </a:lnTo>
                    <a:lnTo>
                      <a:pt x="1724" y="4"/>
                    </a:lnTo>
                    <a:lnTo>
                      <a:pt x="1805" y="0"/>
                    </a:lnTo>
                    <a:lnTo>
                      <a:pt x="1886" y="0"/>
                    </a:lnTo>
                    <a:lnTo>
                      <a:pt x="1966" y="0"/>
                    </a:lnTo>
                    <a:lnTo>
                      <a:pt x="2047" y="4"/>
                    </a:lnTo>
                    <a:lnTo>
                      <a:pt x="2128" y="12"/>
                    </a:lnTo>
                    <a:lnTo>
                      <a:pt x="2204" y="24"/>
                    </a:lnTo>
                    <a:lnTo>
                      <a:pt x="2285" y="40"/>
                    </a:lnTo>
                    <a:lnTo>
                      <a:pt x="2361" y="56"/>
                    </a:lnTo>
                    <a:lnTo>
                      <a:pt x="2434" y="76"/>
                    </a:lnTo>
                    <a:lnTo>
                      <a:pt x="2510" y="101"/>
                    </a:lnTo>
                    <a:lnTo>
                      <a:pt x="2583" y="125"/>
                    </a:lnTo>
                    <a:lnTo>
                      <a:pt x="2655" y="153"/>
                    </a:lnTo>
                    <a:lnTo>
                      <a:pt x="2724" y="185"/>
                    </a:lnTo>
                    <a:lnTo>
                      <a:pt x="2792" y="217"/>
                    </a:lnTo>
                    <a:lnTo>
                      <a:pt x="2861" y="254"/>
                    </a:lnTo>
                    <a:lnTo>
                      <a:pt x="2925" y="294"/>
                    </a:lnTo>
                    <a:lnTo>
                      <a:pt x="2990" y="334"/>
                    </a:lnTo>
                    <a:lnTo>
                      <a:pt x="3050" y="379"/>
                    </a:lnTo>
                    <a:lnTo>
                      <a:pt x="3115" y="423"/>
                    </a:lnTo>
                    <a:lnTo>
                      <a:pt x="3171" y="471"/>
                    </a:lnTo>
                    <a:lnTo>
                      <a:pt x="3228" y="520"/>
                    </a:lnTo>
                    <a:lnTo>
                      <a:pt x="3284" y="572"/>
                    </a:lnTo>
                    <a:lnTo>
                      <a:pt x="3337" y="628"/>
                    </a:lnTo>
                    <a:lnTo>
                      <a:pt x="3389" y="685"/>
                    </a:lnTo>
                    <a:lnTo>
                      <a:pt x="3437" y="741"/>
                    </a:lnTo>
                    <a:lnTo>
                      <a:pt x="3486" y="802"/>
                    </a:lnTo>
                    <a:lnTo>
                      <a:pt x="3530" y="866"/>
                    </a:lnTo>
                    <a:lnTo>
                      <a:pt x="3570" y="927"/>
                    </a:lnTo>
                    <a:lnTo>
                      <a:pt x="3611" y="995"/>
                    </a:lnTo>
                    <a:lnTo>
                      <a:pt x="3647" y="1059"/>
                    </a:lnTo>
                    <a:lnTo>
                      <a:pt x="3683" y="1128"/>
                    </a:lnTo>
                    <a:lnTo>
                      <a:pt x="3715" y="1196"/>
                    </a:lnTo>
                    <a:lnTo>
                      <a:pt x="3744" y="1269"/>
                    </a:lnTo>
                    <a:lnTo>
                      <a:pt x="3772" y="13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4913" y="9881"/>
                <a:ext cx="875" cy="37"/>
              </a:xfrm>
              <a:custGeom>
                <a:avLst/>
                <a:gdLst>
                  <a:gd name="T0" fmla="*/ 0 w 875"/>
                  <a:gd name="T1" fmla="*/ 29 h 37"/>
                  <a:gd name="T2" fmla="*/ 16 w 875"/>
                  <a:gd name="T3" fmla="*/ 37 h 37"/>
                  <a:gd name="T4" fmla="*/ 875 w 875"/>
                  <a:gd name="T5" fmla="*/ 37 h 37"/>
                  <a:gd name="T6" fmla="*/ 875 w 875"/>
                  <a:gd name="T7" fmla="*/ 4 h 37"/>
                  <a:gd name="T8" fmla="*/ 16 w 875"/>
                  <a:gd name="T9" fmla="*/ 0 h 37"/>
                  <a:gd name="T10" fmla="*/ 28 w 875"/>
                  <a:gd name="T11" fmla="*/ 8 h 37"/>
                  <a:gd name="T12" fmla="*/ 0 w 875"/>
                  <a:gd name="T13" fmla="*/ 29 h 37"/>
                  <a:gd name="T14" fmla="*/ 4 w 875"/>
                  <a:gd name="T15" fmla="*/ 37 h 37"/>
                  <a:gd name="T16" fmla="*/ 16 w 875"/>
                  <a:gd name="T17" fmla="*/ 37 h 37"/>
                  <a:gd name="T18" fmla="*/ 0 w 875"/>
                  <a:gd name="T19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5" h="37">
                    <a:moveTo>
                      <a:pt x="0" y="29"/>
                    </a:moveTo>
                    <a:lnTo>
                      <a:pt x="16" y="37"/>
                    </a:lnTo>
                    <a:lnTo>
                      <a:pt x="875" y="37"/>
                    </a:lnTo>
                    <a:lnTo>
                      <a:pt x="875" y="4"/>
                    </a:lnTo>
                    <a:lnTo>
                      <a:pt x="16" y="0"/>
                    </a:lnTo>
                    <a:lnTo>
                      <a:pt x="28" y="8"/>
                    </a:lnTo>
                    <a:lnTo>
                      <a:pt x="0" y="29"/>
                    </a:lnTo>
                    <a:lnTo>
                      <a:pt x="4" y="37"/>
                    </a:lnTo>
                    <a:lnTo>
                      <a:pt x="16" y="3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3902" y="9321"/>
                <a:ext cx="1039" cy="589"/>
              </a:xfrm>
              <a:custGeom>
                <a:avLst/>
                <a:gdLst>
                  <a:gd name="T0" fmla="*/ 0 w 1039"/>
                  <a:gd name="T1" fmla="*/ 33 h 589"/>
                  <a:gd name="T2" fmla="*/ 80 w 1039"/>
                  <a:gd name="T3" fmla="*/ 37 h 589"/>
                  <a:gd name="T4" fmla="*/ 157 w 1039"/>
                  <a:gd name="T5" fmla="*/ 45 h 589"/>
                  <a:gd name="T6" fmla="*/ 233 w 1039"/>
                  <a:gd name="T7" fmla="*/ 57 h 589"/>
                  <a:gd name="T8" fmla="*/ 306 w 1039"/>
                  <a:gd name="T9" fmla="*/ 73 h 589"/>
                  <a:gd name="T10" fmla="*/ 379 w 1039"/>
                  <a:gd name="T11" fmla="*/ 93 h 589"/>
                  <a:gd name="T12" fmla="*/ 451 w 1039"/>
                  <a:gd name="T13" fmla="*/ 121 h 589"/>
                  <a:gd name="T14" fmla="*/ 520 w 1039"/>
                  <a:gd name="T15" fmla="*/ 149 h 589"/>
                  <a:gd name="T16" fmla="*/ 584 w 1039"/>
                  <a:gd name="T17" fmla="*/ 186 h 589"/>
                  <a:gd name="T18" fmla="*/ 649 w 1039"/>
                  <a:gd name="T19" fmla="*/ 222 h 589"/>
                  <a:gd name="T20" fmla="*/ 709 w 1039"/>
                  <a:gd name="T21" fmla="*/ 266 h 589"/>
                  <a:gd name="T22" fmla="*/ 765 w 1039"/>
                  <a:gd name="T23" fmla="*/ 311 h 589"/>
                  <a:gd name="T24" fmla="*/ 822 w 1039"/>
                  <a:gd name="T25" fmla="*/ 359 h 589"/>
                  <a:gd name="T26" fmla="*/ 874 w 1039"/>
                  <a:gd name="T27" fmla="*/ 411 h 589"/>
                  <a:gd name="T28" fmla="*/ 923 w 1039"/>
                  <a:gd name="T29" fmla="*/ 468 h 589"/>
                  <a:gd name="T30" fmla="*/ 971 w 1039"/>
                  <a:gd name="T31" fmla="*/ 528 h 589"/>
                  <a:gd name="T32" fmla="*/ 1011 w 1039"/>
                  <a:gd name="T33" fmla="*/ 589 h 589"/>
                  <a:gd name="T34" fmla="*/ 1039 w 1039"/>
                  <a:gd name="T35" fmla="*/ 568 h 589"/>
                  <a:gd name="T36" fmla="*/ 995 w 1039"/>
                  <a:gd name="T37" fmla="*/ 508 h 589"/>
                  <a:gd name="T38" fmla="*/ 951 w 1039"/>
                  <a:gd name="T39" fmla="*/ 448 h 589"/>
                  <a:gd name="T40" fmla="*/ 898 w 1039"/>
                  <a:gd name="T41" fmla="*/ 391 h 589"/>
                  <a:gd name="T42" fmla="*/ 846 w 1039"/>
                  <a:gd name="T43" fmla="*/ 335 h 589"/>
                  <a:gd name="T44" fmla="*/ 790 w 1039"/>
                  <a:gd name="T45" fmla="*/ 286 h 589"/>
                  <a:gd name="T46" fmla="*/ 729 w 1039"/>
                  <a:gd name="T47" fmla="*/ 238 h 589"/>
                  <a:gd name="T48" fmla="*/ 665 w 1039"/>
                  <a:gd name="T49" fmla="*/ 194 h 589"/>
                  <a:gd name="T50" fmla="*/ 600 w 1039"/>
                  <a:gd name="T51" fmla="*/ 157 h 589"/>
                  <a:gd name="T52" fmla="*/ 532 w 1039"/>
                  <a:gd name="T53" fmla="*/ 121 h 589"/>
                  <a:gd name="T54" fmla="*/ 463 w 1039"/>
                  <a:gd name="T55" fmla="*/ 89 h 589"/>
                  <a:gd name="T56" fmla="*/ 391 w 1039"/>
                  <a:gd name="T57" fmla="*/ 61 h 589"/>
                  <a:gd name="T58" fmla="*/ 314 w 1039"/>
                  <a:gd name="T59" fmla="*/ 41 h 589"/>
                  <a:gd name="T60" fmla="*/ 237 w 1039"/>
                  <a:gd name="T61" fmla="*/ 20 h 589"/>
                  <a:gd name="T62" fmla="*/ 161 w 1039"/>
                  <a:gd name="T63" fmla="*/ 8 h 589"/>
                  <a:gd name="T64" fmla="*/ 80 w 1039"/>
                  <a:gd name="T65" fmla="*/ 0 h 589"/>
                  <a:gd name="T66" fmla="*/ 0 w 1039"/>
                  <a:gd name="T67" fmla="*/ 0 h 589"/>
                  <a:gd name="T68" fmla="*/ 0 w 1039"/>
                  <a:gd name="T69" fmla="*/ 33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39" h="589">
                    <a:moveTo>
                      <a:pt x="0" y="33"/>
                    </a:moveTo>
                    <a:lnTo>
                      <a:pt x="80" y="37"/>
                    </a:lnTo>
                    <a:lnTo>
                      <a:pt x="157" y="45"/>
                    </a:lnTo>
                    <a:lnTo>
                      <a:pt x="233" y="57"/>
                    </a:lnTo>
                    <a:lnTo>
                      <a:pt x="306" y="73"/>
                    </a:lnTo>
                    <a:lnTo>
                      <a:pt x="379" y="93"/>
                    </a:lnTo>
                    <a:lnTo>
                      <a:pt x="451" y="121"/>
                    </a:lnTo>
                    <a:lnTo>
                      <a:pt x="520" y="149"/>
                    </a:lnTo>
                    <a:lnTo>
                      <a:pt x="584" y="186"/>
                    </a:lnTo>
                    <a:lnTo>
                      <a:pt x="649" y="222"/>
                    </a:lnTo>
                    <a:lnTo>
                      <a:pt x="709" y="266"/>
                    </a:lnTo>
                    <a:lnTo>
                      <a:pt x="765" y="311"/>
                    </a:lnTo>
                    <a:lnTo>
                      <a:pt x="822" y="359"/>
                    </a:lnTo>
                    <a:lnTo>
                      <a:pt x="874" y="411"/>
                    </a:lnTo>
                    <a:lnTo>
                      <a:pt x="923" y="468"/>
                    </a:lnTo>
                    <a:lnTo>
                      <a:pt x="971" y="528"/>
                    </a:lnTo>
                    <a:lnTo>
                      <a:pt x="1011" y="589"/>
                    </a:lnTo>
                    <a:lnTo>
                      <a:pt x="1039" y="568"/>
                    </a:lnTo>
                    <a:lnTo>
                      <a:pt x="995" y="508"/>
                    </a:lnTo>
                    <a:lnTo>
                      <a:pt x="951" y="448"/>
                    </a:lnTo>
                    <a:lnTo>
                      <a:pt x="898" y="391"/>
                    </a:lnTo>
                    <a:lnTo>
                      <a:pt x="846" y="335"/>
                    </a:lnTo>
                    <a:lnTo>
                      <a:pt x="790" y="286"/>
                    </a:lnTo>
                    <a:lnTo>
                      <a:pt x="729" y="238"/>
                    </a:lnTo>
                    <a:lnTo>
                      <a:pt x="665" y="194"/>
                    </a:lnTo>
                    <a:lnTo>
                      <a:pt x="600" y="157"/>
                    </a:lnTo>
                    <a:lnTo>
                      <a:pt x="532" y="121"/>
                    </a:lnTo>
                    <a:lnTo>
                      <a:pt x="463" y="89"/>
                    </a:lnTo>
                    <a:lnTo>
                      <a:pt x="391" y="61"/>
                    </a:lnTo>
                    <a:lnTo>
                      <a:pt x="314" y="41"/>
                    </a:lnTo>
                    <a:lnTo>
                      <a:pt x="237" y="20"/>
                    </a:lnTo>
                    <a:lnTo>
                      <a:pt x="161" y="8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2858" y="9321"/>
                <a:ext cx="1044" cy="597"/>
              </a:xfrm>
              <a:custGeom>
                <a:avLst/>
                <a:gdLst>
                  <a:gd name="T0" fmla="*/ 16 w 1044"/>
                  <a:gd name="T1" fmla="*/ 597 h 597"/>
                  <a:gd name="T2" fmla="*/ 28 w 1044"/>
                  <a:gd name="T3" fmla="*/ 593 h 597"/>
                  <a:gd name="T4" fmla="*/ 72 w 1044"/>
                  <a:gd name="T5" fmla="*/ 528 h 597"/>
                  <a:gd name="T6" fmla="*/ 117 w 1044"/>
                  <a:gd name="T7" fmla="*/ 472 h 597"/>
                  <a:gd name="T8" fmla="*/ 165 w 1044"/>
                  <a:gd name="T9" fmla="*/ 415 h 597"/>
                  <a:gd name="T10" fmla="*/ 218 w 1044"/>
                  <a:gd name="T11" fmla="*/ 363 h 597"/>
                  <a:gd name="T12" fmla="*/ 274 w 1044"/>
                  <a:gd name="T13" fmla="*/ 315 h 597"/>
                  <a:gd name="T14" fmla="*/ 334 w 1044"/>
                  <a:gd name="T15" fmla="*/ 266 h 597"/>
                  <a:gd name="T16" fmla="*/ 395 w 1044"/>
                  <a:gd name="T17" fmla="*/ 226 h 597"/>
                  <a:gd name="T18" fmla="*/ 459 w 1044"/>
                  <a:gd name="T19" fmla="*/ 186 h 597"/>
                  <a:gd name="T20" fmla="*/ 524 w 1044"/>
                  <a:gd name="T21" fmla="*/ 153 h 597"/>
                  <a:gd name="T22" fmla="*/ 592 w 1044"/>
                  <a:gd name="T23" fmla="*/ 121 h 597"/>
                  <a:gd name="T24" fmla="*/ 665 w 1044"/>
                  <a:gd name="T25" fmla="*/ 93 h 597"/>
                  <a:gd name="T26" fmla="*/ 737 w 1044"/>
                  <a:gd name="T27" fmla="*/ 73 h 597"/>
                  <a:gd name="T28" fmla="*/ 810 w 1044"/>
                  <a:gd name="T29" fmla="*/ 57 h 597"/>
                  <a:gd name="T30" fmla="*/ 887 w 1044"/>
                  <a:gd name="T31" fmla="*/ 45 h 597"/>
                  <a:gd name="T32" fmla="*/ 963 w 1044"/>
                  <a:gd name="T33" fmla="*/ 37 h 597"/>
                  <a:gd name="T34" fmla="*/ 1044 w 1044"/>
                  <a:gd name="T35" fmla="*/ 33 h 597"/>
                  <a:gd name="T36" fmla="*/ 1044 w 1044"/>
                  <a:gd name="T37" fmla="*/ 0 h 597"/>
                  <a:gd name="T38" fmla="*/ 963 w 1044"/>
                  <a:gd name="T39" fmla="*/ 0 h 597"/>
                  <a:gd name="T40" fmla="*/ 882 w 1044"/>
                  <a:gd name="T41" fmla="*/ 8 h 597"/>
                  <a:gd name="T42" fmla="*/ 806 w 1044"/>
                  <a:gd name="T43" fmla="*/ 20 h 597"/>
                  <a:gd name="T44" fmla="*/ 725 w 1044"/>
                  <a:gd name="T45" fmla="*/ 41 h 597"/>
                  <a:gd name="T46" fmla="*/ 653 w 1044"/>
                  <a:gd name="T47" fmla="*/ 61 h 597"/>
                  <a:gd name="T48" fmla="*/ 580 w 1044"/>
                  <a:gd name="T49" fmla="*/ 89 h 597"/>
                  <a:gd name="T50" fmla="*/ 508 w 1044"/>
                  <a:gd name="T51" fmla="*/ 121 h 597"/>
                  <a:gd name="T52" fmla="*/ 439 w 1044"/>
                  <a:gd name="T53" fmla="*/ 157 h 597"/>
                  <a:gd name="T54" fmla="*/ 375 w 1044"/>
                  <a:gd name="T55" fmla="*/ 198 h 597"/>
                  <a:gd name="T56" fmla="*/ 314 w 1044"/>
                  <a:gd name="T57" fmla="*/ 242 h 597"/>
                  <a:gd name="T58" fmla="*/ 254 w 1044"/>
                  <a:gd name="T59" fmla="*/ 286 h 597"/>
                  <a:gd name="T60" fmla="*/ 197 w 1044"/>
                  <a:gd name="T61" fmla="*/ 339 h 597"/>
                  <a:gd name="T62" fmla="*/ 141 w 1044"/>
                  <a:gd name="T63" fmla="*/ 391 h 597"/>
                  <a:gd name="T64" fmla="*/ 93 w 1044"/>
                  <a:gd name="T65" fmla="*/ 448 h 597"/>
                  <a:gd name="T66" fmla="*/ 44 w 1044"/>
                  <a:gd name="T67" fmla="*/ 508 h 597"/>
                  <a:gd name="T68" fmla="*/ 0 w 1044"/>
                  <a:gd name="T69" fmla="*/ 572 h 597"/>
                  <a:gd name="T70" fmla="*/ 16 w 1044"/>
                  <a:gd name="T71" fmla="*/ 564 h 597"/>
                  <a:gd name="T72" fmla="*/ 16 w 1044"/>
                  <a:gd name="T73" fmla="*/ 597 h 597"/>
                  <a:gd name="T74" fmla="*/ 24 w 1044"/>
                  <a:gd name="T75" fmla="*/ 597 h 597"/>
                  <a:gd name="T76" fmla="*/ 28 w 1044"/>
                  <a:gd name="T77" fmla="*/ 593 h 597"/>
                  <a:gd name="T78" fmla="*/ 16 w 1044"/>
                  <a:gd name="T79" fmla="*/ 597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44" h="597">
                    <a:moveTo>
                      <a:pt x="16" y="597"/>
                    </a:moveTo>
                    <a:lnTo>
                      <a:pt x="28" y="593"/>
                    </a:lnTo>
                    <a:lnTo>
                      <a:pt x="72" y="528"/>
                    </a:lnTo>
                    <a:lnTo>
                      <a:pt x="117" y="472"/>
                    </a:lnTo>
                    <a:lnTo>
                      <a:pt x="165" y="415"/>
                    </a:lnTo>
                    <a:lnTo>
                      <a:pt x="218" y="363"/>
                    </a:lnTo>
                    <a:lnTo>
                      <a:pt x="274" y="315"/>
                    </a:lnTo>
                    <a:lnTo>
                      <a:pt x="334" y="266"/>
                    </a:lnTo>
                    <a:lnTo>
                      <a:pt x="395" y="226"/>
                    </a:lnTo>
                    <a:lnTo>
                      <a:pt x="459" y="186"/>
                    </a:lnTo>
                    <a:lnTo>
                      <a:pt x="524" y="153"/>
                    </a:lnTo>
                    <a:lnTo>
                      <a:pt x="592" y="121"/>
                    </a:lnTo>
                    <a:lnTo>
                      <a:pt x="665" y="93"/>
                    </a:lnTo>
                    <a:lnTo>
                      <a:pt x="737" y="73"/>
                    </a:lnTo>
                    <a:lnTo>
                      <a:pt x="810" y="57"/>
                    </a:lnTo>
                    <a:lnTo>
                      <a:pt x="887" y="45"/>
                    </a:lnTo>
                    <a:lnTo>
                      <a:pt x="963" y="37"/>
                    </a:lnTo>
                    <a:lnTo>
                      <a:pt x="1044" y="33"/>
                    </a:lnTo>
                    <a:lnTo>
                      <a:pt x="1044" y="0"/>
                    </a:lnTo>
                    <a:lnTo>
                      <a:pt x="963" y="0"/>
                    </a:lnTo>
                    <a:lnTo>
                      <a:pt x="882" y="8"/>
                    </a:lnTo>
                    <a:lnTo>
                      <a:pt x="806" y="20"/>
                    </a:lnTo>
                    <a:lnTo>
                      <a:pt x="725" y="41"/>
                    </a:lnTo>
                    <a:lnTo>
                      <a:pt x="653" y="61"/>
                    </a:lnTo>
                    <a:lnTo>
                      <a:pt x="580" y="89"/>
                    </a:lnTo>
                    <a:lnTo>
                      <a:pt x="508" y="121"/>
                    </a:lnTo>
                    <a:lnTo>
                      <a:pt x="439" y="157"/>
                    </a:lnTo>
                    <a:lnTo>
                      <a:pt x="375" y="198"/>
                    </a:lnTo>
                    <a:lnTo>
                      <a:pt x="314" y="242"/>
                    </a:lnTo>
                    <a:lnTo>
                      <a:pt x="254" y="286"/>
                    </a:lnTo>
                    <a:lnTo>
                      <a:pt x="197" y="339"/>
                    </a:lnTo>
                    <a:lnTo>
                      <a:pt x="141" y="391"/>
                    </a:lnTo>
                    <a:lnTo>
                      <a:pt x="93" y="448"/>
                    </a:lnTo>
                    <a:lnTo>
                      <a:pt x="44" y="508"/>
                    </a:lnTo>
                    <a:lnTo>
                      <a:pt x="0" y="572"/>
                    </a:lnTo>
                    <a:lnTo>
                      <a:pt x="16" y="564"/>
                    </a:lnTo>
                    <a:lnTo>
                      <a:pt x="16" y="597"/>
                    </a:lnTo>
                    <a:lnTo>
                      <a:pt x="24" y="597"/>
                    </a:lnTo>
                    <a:lnTo>
                      <a:pt x="28" y="593"/>
                    </a:lnTo>
                    <a:lnTo>
                      <a:pt x="16" y="597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1991" y="9885"/>
                <a:ext cx="883" cy="33"/>
              </a:xfrm>
              <a:custGeom>
                <a:avLst/>
                <a:gdLst>
                  <a:gd name="T0" fmla="*/ 9 w 883"/>
                  <a:gd name="T1" fmla="*/ 13 h 33"/>
                  <a:gd name="T2" fmla="*/ 25 w 883"/>
                  <a:gd name="T3" fmla="*/ 33 h 33"/>
                  <a:gd name="T4" fmla="*/ 883 w 883"/>
                  <a:gd name="T5" fmla="*/ 33 h 33"/>
                  <a:gd name="T6" fmla="*/ 883 w 883"/>
                  <a:gd name="T7" fmla="*/ 0 h 33"/>
                  <a:gd name="T8" fmla="*/ 25 w 883"/>
                  <a:gd name="T9" fmla="*/ 0 h 33"/>
                  <a:gd name="T10" fmla="*/ 41 w 883"/>
                  <a:gd name="T11" fmla="*/ 21 h 33"/>
                  <a:gd name="T12" fmla="*/ 9 w 883"/>
                  <a:gd name="T13" fmla="*/ 13 h 33"/>
                  <a:gd name="T14" fmla="*/ 0 w 883"/>
                  <a:gd name="T15" fmla="*/ 33 h 33"/>
                  <a:gd name="T16" fmla="*/ 25 w 883"/>
                  <a:gd name="T17" fmla="*/ 33 h 33"/>
                  <a:gd name="T18" fmla="*/ 9 w 883"/>
                  <a:gd name="T1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3" h="33">
                    <a:moveTo>
                      <a:pt x="9" y="13"/>
                    </a:moveTo>
                    <a:lnTo>
                      <a:pt x="25" y="33"/>
                    </a:lnTo>
                    <a:lnTo>
                      <a:pt x="883" y="33"/>
                    </a:lnTo>
                    <a:lnTo>
                      <a:pt x="883" y="0"/>
                    </a:lnTo>
                    <a:lnTo>
                      <a:pt x="25" y="0"/>
                    </a:lnTo>
                    <a:lnTo>
                      <a:pt x="41" y="21"/>
                    </a:lnTo>
                    <a:lnTo>
                      <a:pt x="9" y="13"/>
                    </a:lnTo>
                    <a:lnTo>
                      <a:pt x="0" y="33"/>
                    </a:lnTo>
                    <a:lnTo>
                      <a:pt x="25" y="33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2000" y="8544"/>
                <a:ext cx="1902" cy="1362"/>
              </a:xfrm>
              <a:custGeom>
                <a:avLst/>
                <a:gdLst>
                  <a:gd name="T0" fmla="*/ 1821 w 1902"/>
                  <a:gd name="T1" fmla="*/ 0 h 1362"/>
                  <a:gd name="T2" fmla="*/ 1660 w 1902"/>
                  <a:gd name="T3" fmla="*/ 12 h 1362"/>
                  <a:gd name="T4" fmla="*/ 1503 w 1902"/>
                  <a:gd name="T5" fmla="*/ 40 h 1362"/>
                  <a:gd name="T6" fmla="*/ 1350 w 1902"/>
                  <a:gd name="T7" fmla="*/ 76 h 1362"/>
                  <a:gd name="T8" fmla="*/ 1200 w 1902"/>
                  <a:gd name="T9" fmla="*/ 125 h 1362"/>
                  <a:gd name="T10" fmla="*/ 1055 w 1902"/>
                  <a:gd name="T11" fmla="*/ 185 h 1362"/>
                  <a:gd name="T12" fmla="*/ 918 w 1902"/>
                  <a:gd name="T13" fmla="*/ 254 h 1362"/>
                  <a:gd name="T14" fmla="*/ 789 w 1902"/>
                  <a:gd name="T15" fmla="*/ 334 h 1362"/>
                  <a:gd name="T16" fmla="*/ 664 w 1902"/>
                  <a:gd name="T17" fmla="*/ 427 h 1362"/>
                  <a:gd name="T18" fmla="*/ 548 w 1902"/>
                  <a:gd name="T19" fmla="*/ 523 h 1362"/>
                  <a:gd name="T20" fmla="*/ 439 w 1902"/>
                  <a:gd name="T21" fmla="*/ 632 h 1362"/>
                  <a:gd name="T22" fmla="*/ 338 w 1902"/>
                  <a:gd name="T23" fmla="*/ 749 h 1362"/>
                  <a:gd name="T24" fmla="*/ 245 w 1902"/>
                  <a:gd name="T25" fmla="*/ 870 h 1362"/>
                  <a:gd name="T26" fmla="*/ 161 w 1902"/>
                  <a:gd name="T27" fmla="*/ 999 h 1362"/>
                  <a:gd name="T28" fmla="*/ 88 w 1902"/>
                  <a:gd name="T29" fmla="*/ 1136 h 1362"/>
                  <a:gd name="T30" fmla="*/ 28 w 1902"/>
                  <a:gd name="T31" fmla="*/ 1277 h 1362"/>
                  <a:gd name="T32" fmla="*/ 32 w 1902"/>
                  <a:gd name="T33" fmla="*/ 1362 h 1362"/>
                  <a:gd name="T34" fmla="*/ 88 w 1902"/>
                  <a:gd name="T35" fmla="*/ 1221 h 1362"/>
                  <a:gd name="T36" fmla="*/ 157 w 1902"/>
                  <a:gd name="T37" fmla="*/ 1084 h 1362"/>
                  <a:gd name="T38" fmla="*/ 229 w 1902"/>
                  <a:gd name="T39" fmla="*/ 955 h 1362"/>
                  <a:gd name="T40" fmla="*/ 318 w 1902"/>
                  <a:gd name="T41" fmla="*/ 830 h 1362"/>
                  <a:gd name="T42" fmla="*/ 411 w 1902"/>
                  <a:gd name="T43" fmla="*/ 713 h 1362"/>
                  <a:gd name="T44" fmla="*/ 515 w 1902"/>
                  <a:gd name="T45" fmla="*/ 600 h 1362"/>
                  <a:gd name="T46" fmla="*/ 628 w 1902"/>
                  <a:gd name="T47" fmla="*/ 499 h 1362"/>
                  <a:gd name="T48" fmla="*/ 745 w 1902"/>
                  <a:gd name="T49" fmla="*/ 407 h 1362"/>
                  <a:gd name="T50" fmla="*/ 870 w 1902"/>
                  <a:gd name="T51" fmla="*/ 322 h 1362"/>
                  <a:gd name="T52" fmla="*/ 1003 w 1902"/>
                  <a:gd name="T53" fmla="*/ 249 h 1362"/>
                  <a:gd name="T54" fmla="*/ 1140 w 1902"/>
                  <a:gd name="T55" fmla="*/ 185 h 1362"/>
                  <a:gd name="T56" fmla="*/ 1285 w 1902"/>
                  <a:gd name="T57" fmla="*/ 133 h 1362"/>
                  <a:gd name="T58" fmla="*/ 1434 w 1902"/>
                  <a:gd name="T59" fmla="*/ 88 h 1362"/>
                  <a:gd name="T60" fmla="*/ 1583 w 1902"/>
                  <a:gd name="T61" fmla="*/ 56 h 1362"/>
                  <a:gd name="T62" fmla="*/ 1740 w 1902"/>
                  <a:gd name="T63" fmla="*/ 40 h 1362"/>
                  <a:gd name="T64" fmla="*/ 1902 w 1902"/>
                  <a:gd name="T65" fmla="*/ 32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02" h="1362">
                    <a:moveTo>
                      <a:pt x="1902" y="0"/>
                    </a:moveTo>
                    <a:lnTo>
                      <a:pt x="1821" y="0"/>
                    </a:lnTo>
                    <a:lnTo>
                      <a:pt x="1740" y="4"/>
                    </a:lnTo>
                    <a:lnTo>
                      <a:pt x="1660" y="12"/>
                    </a:lnTo>
                    <a:lnTo>
                      <a:pt x="1579" y="24"/>
                    </a:lnTo>
                    <a:lnTo>
                      <a:pt x="1503" y="40"/>
                    </a:lnTo>
                    <a:lnTo>
                      <a:pt x="1426" y="56"/>
                    </a:lnTo>
                    <a:lnTo>
                      <a:pt x="1350" y="76"/>
                    </a:lnTo>
                    <a:lnTo>
                      <a:pt x="1273" y="100"/>
                    </a:lnTo>
                    <a:lnTo>
                      <a:pt x="1200" y="125"/>
                    </a:lnTo>
                    <a:lnTo>
                      <a:pt x="1128" y="153"/>
                    </a:lnTo>
                    <a:lnTo>
                      <a:pt x="1055" y="185"/>
                    </a:lnTo>
                    <a:lnTo>
                      <a:pt x="987" y="217"/>
                    </a:lnTo>
                    <a:lnTo>
                      <a:pt x="918" y="254"/>
                    </a:lnTo>
                    <a:lnTo>
                      <a:pt x="854" y="294"/>
                    </a:lnTo>
                    <a:lnTo>
                      <a:pt x="789" y="334"/>
                    </a:lnTo>
                    <a:lnTo>
                      <a:pt x="725" y="378"/>
                    </a:lnTo>
                    <a:lnTo>
                      <a:pt x="664" y="427"/>
                    </a:lnTo>
                    <a:lnTo>
                      <a:pt x="604" y="475"/>
                    </a:lnTo>
                    <a:lnTo>
                      <a:pt x="548" y="523"/>
                    </a:lnTo>
                    <a:lnTo>
                      <a:pt x="491" y="576"/>
                    </a:lnTo>
                    <a:lnTo>
                      <a:pt x="439" y="632"/>
                    </a:lnTo>
                    <a:lnTo>
                      <a:pt x="386" y="689"/>
                    </a:lnTo>
                    <a:lnTo>
                      <a:pt x="338" y="749"/>
                    </a:lnTo>
                    <a:lnTo>
                      <a:pt x="290" y="810"/>
                    </a:lnTo>
                    <a:lnTo>
                      <a:pt x="245" y="870"/>
                    </a:lnTo>
                    <a:lnTo>
                      <a:pt x="201" y="934"/>
                    </a:lnTo>
                    <a:lnTo>
                      <a:pt x="161" y="999"/>
                    </a:lnTo>
                    <a:lnTo>
                      <a:pt x="124" y="1067"/>
                    </a:lnTo>
                    <a:lnTo>
                      <a:pt x="88" y="1136"/>
                    </a:lnTo>
                    <a:lnTo>
                      <a:pt x="56" y="1208"/>
                    </a:lnTo>
                    <a:lnTo>
                      <a:pt x="28" y="1277"/>
                    </a:lnTo>
                    <a:lnTo>
                      <a:pt x="0" y="1354"/>
                    </a:lnTo>
                    <a:lnTo>
                      <a:pt x="32" y="1362"/>
                    </a:lnTo>
                    <a:lnTo>
                      <a:pt x="60" y="1293"/>
                    </a:lnTo>
                    <a:lnTo>
                      <a:pt x="88" y="1221"/>
                    </a:lnTo>
                    <a:lnTo>
                      <a:pt x="120" y="1152"/>
                    </a:lnTo>
                    <a:lnTo>
                      <a:pt x="157" y="1084"/>
                    </a:lnTo>
                    <a:lnTo>
                      <a:pt x="193" y="1019"/>
                    </a:lnTo>
                    <a:lnTo>
                      <a:pt x="229" y="955"/>
                    </a:lnTo>
                    <a:lnTo>
                      <a:pt x="274" y="890"/>
                    </a:lnTo>
                    <a:lnTo>
                      <a:pt x="318" y="830"/>
                    </a:lnTo>
                    <a:lnTo>
                      <a:pt x="362" y="769"/>
                    </a:lnTo>
                    <a:lnTo>
                      <a:pt x="411" y="713"/>
                    </a:lnTo>
                    <a:lnTo>
                      <a:pt x="463" y="656"/>
                    </a:lnTo>
                    <a:lnTo>
                      <a:pt x="515" y="600"/>
                    </a:lnTo>
                    <a:lnTo>
                      <a:pt x="568" y="552"/>
                    </a:lnTo>
                    <a:lnTo>
                      <a:pt x="628" y="499"/>
                    </a:lnTo>
                    <a:lnTo>
                      <a:pt x="685" y="451"/>
                    </a:lnTo>
                    <a:lnTo>
                      <a:pt x="745" y="407"/>
                    </a:lnTo>
                    <a:lnTo>
                      <a:pt x="806" y="362"/>
                    </a:lnTo>
                    <a:lnTo>
                      <a:pt x="870" y="322"/>
                    </a:lnTo>
                    <a:lnTo>
                      <a:pt x="934" y="286"/>
                    </a:lnTo>
                    <a:lnTo>
                      <a:pt x="1003" y="249"/>
                    </a:lnTo>
                    <a:lnTo>
                      <a:pt x="1072" y="217"/>
                    </a:lnTo>
                    <a:lnTo>
                      <a:pt x="1140" y="185"/>
                    </a:lnTo>
                    <a:lnTo>
                      <a:pt x="1213" y="157"/>
                    </a:lnTo>
                    <a:lnTo>
                      <a:pt x="1285" y="133"/>
                    </a:lnTo>
                    <a:lnTo>
                      <a:pt x="1358" y="108"/>
                    </a:lnTo>
                    <a:lnTo>
                      <a:pt x="1434" y="88"/>
                    </a:lnTo>
                    <a:lnTo>
                      <a:pt x="1507" y="72"/>
                    </a:lnTo>
                    <a:lnTo>
                      <a:pt x="1583" y="56"/>
                    </a:lnTo>
                    <a:lnTo>
                      <a:pt x="1664" y="48"/>
                    </a:lnTo>
                    <a:lnTo>
                      <a:pt x="1740" y="40"/>
                    </a:lnTo>
                    <a:lnTo>
                      <a:pt x="1821" y="32"/>
                    </a:lnTo>
                    <a:lnTo>
                      <a:pt x="1902" y="32"/>
                    </a:lnTo>
                    <a:lnTo>
                      <a:pt x="190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902" y="8544"/>
                <a:ext cx="1910" cy="1374"/>
              </a:xfrm>
              <a:custGeom>
                <a:avLst/>
                <a:gdLst>
                  <a:gd name="T0" fmla="*/ 1902 w 1910"/>
                  <a:gd name="T1" fmla="*/ 1354 h 1374"/>
                  <a:gd name="T2" fmla="*/ 1845 w 1910"/>
                  <a:gd name="T3" fmla="*/ 1208 h 1374"/>
                  <a:gd name="T4" fmla="*/ 1777 w 1910"/>
                  <a:gd name="T5" fmla="*/ 1067 h 1374"/>
                  <a:gd name="T6" fmla="*/ 1700 w 1910"/>
                  <a:gd name="T7" fmla="*/ 934 h 1374"/>
                  <a:gd name="T8" fmla="*/ 1612 w 1910"/>
                  <a:gd name="T9" fmla="*/ 810 h 1374"/>
                  <a:gd name="T10" fmla="*/ 1515 w 1910"/>
                  <a:gd name="T11" fmla="*/ 689 h 1374"/>
                  <a:gd name="T12" fmla="*/ 1410 w 1910"/>
                  <a:gd name="T13" fmla="*/ 576 h 1374"/>
                  <a:gd name="T14" fmla="*/ 1297 w 1910"/>
                  <a:gd name="T15" fmla="*/ 475 h 1374"/>
                  <a:gd name="T16" fmla="*/ 1176 w 1910"/>
                  <a:gd name="T17" fmla="*/ 378 h 1374"/>
                  <a:gd name="T18" fmla="*/ 1048 w 1910"/>
                  <a:gd name="T19" fmla="*/ 294 h 1374"/>
                  <a:gd name="T20" fmla="*/ 915 w 1910"/>
                  <a:gd name="T21" fmla="*/ 217 h 1374"/>
                  <a:gd name="T22" fmla="*/ 773 w 1910"/>
                  <a:gd name="T23" fmla="*/ 153 h 1374"/>
                  <a:gd name="T24" fmla="*/ 628 w 1910"/>
                  <a:gd name="T25" fmla="*/ 100 h 1374"/>
                  <a:gd name="T26" fmla="*/ 479 w 1910"/>
                  <a:gd name="T27" fmla="*/ 56 h 1374"/>
                  <a:gd name="T28" fmla="*/ 322 w 1910"/>
                  <a:gd name="T29" fmla="*/ 24 h 1374"/>
                  <a:gd name="T30" fmla="*/ 161 w 1910"/>
                  <a:gd name="T31" fmla="*/ 4 h 1374"/>
                  <a:gd name="T32" fmla="*/ 0 w 1910"/>
                  <a:gd name="T33" fmla="*/ 0 h 1374"/>
                  <a:gd name="T34" fmla="*/ 80 w 1910"/>
                  <a:gd name="T35" fmla="*/ 32 h 1374"/>
                  <a:gd name="T36" fmla="*/ 237 w 1910"/>
                  <a:gd name="T37" fmla="*/ 48 h 1374"/>
                  <a:gd name="T38" fmla="*/ 395 w 1910"/>
                  <a:gd name="T39" fmla="*/ 72 h 1374"/>
                  <a:gd name="T40" fmla="*/ 544 w 1910"/>
                  <a:gd name="T41" fmla="*/ 108 h 1374"/>
                  <a:gd name="T42" fmla="*/ 689 w 1910"/>
                  <a:gd name="T43" fmla="*/ 157 h 1374"/>
                  <a:gd name="T44" fmla="*/ 830 w 1910"/>
                  <a:gd name="T45" fmla="*/ 217 h 1374"/>
                  <a:gd name="T46" fmla="*/ 967 w 1910"/>
                  <a:gd name="T47" fmla="*/ 286 h 1374"/>
                  <a:gd name="T48" fmla="*/ 1096 w 1910"/>
                  <a:gd name="T49" fmla="*/ 362 h 1374"/>
                  <a:gd name="T50" fmla="*/ 1217 w 1910"/>
                  <a:gd name="T51" fmla="*/ 451 h 1374"/>
                  <a:gd name="T52" fmla="*/ 1330 w 1910"/>
                  <a:gd name="T53" fmla="*/ 552 h 1374"/>
                  <a:gd name="T54" fmla="*/ 1438 w 1910"/>
                  <a:gd name="T55" fmla="*/ 656 h 1374"/>
                  <a:gd name="T56" fmla="*/ 1539 w 1910"/>
                  <a:gd name="T57" fmla="*/ 769 h 1374"/>
                  <a:gd name="T58" fmla="*/ 1628 w 1910"/>
                  <a:gd name="T59" fmla="*/ 890 h 1374"/>
                  <a:gd name="T60" fmla="*/ 1708 w 1910"/>
                  <a:gd name="T61" fmla="*/ 1019 h 1374"/>
                  <a:gd name="T62" fmla="*/ 1781 w 1910"/>
                  <a:gd name="T63" fmla="*/ 1152 h 1374"/>
                  <a:gd name="T64" fmla="*/ 1841 w 1910"/>
                  <a:gd name="T65" fmla="*/ 1293 h 1374"/>
                  <a:gd name="T66" fmla="*/ 1886 w 1910"/>
                  <a:gd name="T67" fmla="*/ 1341 h 1374"/>
                  <a:gd name="T68" fmla="*/ 1910 w 1910"/>
                  <a:gd name="T69" fmla="*/ 1374 h 1374"/>
                  <a:gd name="T70" fmla="*/ 1886 w 1910"/>
                  <a:gd name="T71" fmla="*/ 1374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10" h="1374">
                    <a:moveTo>
                      <a:pt x="1886" y="1374"/>
                    </a:moveTo>
                    <a:lnTo>
                      <a:pt x="1902" y="1354"/>
                    </a:lnTo>
                    <a:lnTo>
                      <a:pt x="1874" y="1277"/>
                    </a:lnTo>
                    <a:lnTo>
                      <a:pt x="1845" y="1208"/>
                    </a:lnTo>
                    <a:lnTo>
                      <a:pt x="1813" y="1136"/>
                    </a:lnTo>
                    <a:lnTo>
                      <a:pt x="1777" y="1067"/>
                    </a:lnTo>
                    <a:lnTo>
                      <a:pt x="1741" y="999"/>
                    </a:lnTo>
                    <a:lnTo>
                      <a:pt x="1700" y="934"/>
                    </a:lnTo>
                    <a:lnTo>
                      <a:pt x="1656" y="870"/>
                    </a:lnTo>
                    <a:lnTo>
                      <a:pt x="1612" y="810"/>
                    </a:lnTo>
                    <a:lnTo>
                      <a:pt x="1563" y="749"/>
                    </a:lnTo>
                    <a:lnTo>
                      <a:pt x="1515" y="689"/>
                    </a:lnTo>
                    <a:lnTo>
                      <a:pt x="1463" y="632"/>
                    </a:lnTo>
                    <a:lnTo>
                      <a:pt x="1410" y="576"/>
                    </a:lnTo>
                    <a:lnTo>
                      <a:pt x="1354" y="523"/>
                    </a:lnTo>
                    <a:lnTo>
                      <a:pt x="1297" y="475"/>
                    </a:lnTo>
                    <a:lnTo>
                      <a:pt x="1237" y="427"/>
                    </a:lnTo>
                    <a:lnTo>
                      <a:pt x="1176" y="378"/>
                    </a:lnTo>
                    <a:lnTo>
                      <a:pt x="1112" y="334"/>
                    </a:lnTo>
                    <a:lnTo>
                      <a:pt x="1048" y="294"/>
                    </a:lnTo>
                    <a:lnTo>
                      <a:pt x="983" y="254"/>
                    </a:lnTo>
                    <a:lnTo>
                      <a:pt x="915" y="217"/>
                    </a:lnTo>
                    <a:lnTo>
                      <a:pt x="846" y="185"/>
                    </a:lnTo>
                    <a:lnTo>
                      <a:pt x="773" y="153"/>
                    </a:lnTo>
                    <a:lnTo>
                      <a:pt x="701" y="125"/>
                    </a:lnTo>
                    <a:lnTo>
                      <a:pt x="628" y="100"/>
                    </a:lnTo>
                    <a:lnTo>
                      <a:pt x="552" y="76"/>
                    </a:lnTo>
                    <a:lnTo>
                      <a:pt x="479" y="56"/>
                    </a:lnTo>
                    <a:lnTo>
                      <a:pt x="399" y="40"/>
                    </a:lnTo>
                    <a:lnTo>
                      <a:pt x="322" y="24"/>
                    </a:lnTo>
                    <a:lnTo>
                      <a:pt x="242" y="12"/>
                    </a:lnTo>
                    <a:lnTo>
                      <a:pt x="161" y="4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80" y="32"/>
                    </a:lnTo>
                    <a:lnTo>
                      <a:pt x="161" y="40"/>
                    </a:lnTo>
                    <a:lnTo>
                      <a:pt x="237" y="48"/>
                    </a:lnTo>
                    <a:lnTo>
                      <a:pt x="318" y="56"/>
                    </a:lnTo>
                    <a:lnTo>
                      <a:pt x="395" y="72"/>
                    </a:lnTo>
                    <a:lnTo>
                      <a:pt x="471" y="88"/>
                    </a:lnTo>
                    <a:lnTo>
                      <a:pt x="544" y="108"/>
                    </a:lnTo>
                    <a:lnTo>
                      <a:pt x="616" y="133"/>
                    </a:lnTo>
                    <a:lnTo>
                      <a:pt x="689" y="157"/>
                    </a:lnTo>
                    <a:lnTo>
                      <a:pt x="761" y="185"/>
                    </a:lnTo>
                    <a:lnTo>
                      <a:pt x="830" y="217"/>
                    </a:lnTo>
                    <a:lnTo>
                      <a:pt x="898" y="249"/>
                    </a:lnTo>
                    <a:lnTo>
                      <a:pt x="967" y="286"/>
                    </a:lnTo>
                    <a:lnTo>
                      <a:pt x="1031" y="322"/>
                    </a:lnTo>
                    <a:lnTo>
                      <a:pt x="1096" y="362"/>
                    </a:lnTo>
                    <a:lnTo>
                      <a:pt x="1156" y="407"/>
                    </a:lnTo>
                    <a:lnTo>
                      <a:pt x="1217" y="451"/>
                    </a:lnTo>
                    <a:lnTo>
                      <a:pt x="1273" y="499"/>
                    </a:lnTo>
                    <a:lnTo>
                      <a:pt x="1330" y="552"/>
                    </a:lnTo>
                    <a:lnTo>
                      <a:pt x="1386" y="600"/>
                    </a:lnTo>
                    <a:lnTo>
                      <a:pt x="1438" y="656"/>
                    </a:lnTo>
                    <a:lnTo>
                      <a:pt x="1491" y="713"/>
                    </a:lnTo>
                    <a:lnTo>
                      <a:pt x="1539" y="769"/>
                    </a:lnTo>
                    <a:lnTo>
                      <a:pt x="1584" y="830"/>
                    </a:lnTo>
                    <a:lnTo>
                      <a:pt x="1628" y="890"/>
                    </a:lnTo>
                    <a:lnTo>
                      <a:pt x="1672" y="955"/>
                    </a:lnTo>
                    <a:lnTo>
                      <a:pt x="1708" y="1019"/>
                    </a:lnTo>
                    <a:lnTo>
                      <a:pt x="1745" y="1084"/>
                    </a:lnTo>
                    <a:lnTo>
                      <a:pt x="1781" y="1152"/>
                    </a:lnTo>
                    <a:lnTo>
                      <a:pt x="1813" y="1221"/>
                    </a:lnTo>
                    <a:lnTo>
                      <a:pt x="1841" y="1293"/>
                    </a:lnTo>
                    <a:lnTo>
                      <a:pt x="1870" y="1362"/>
                    </a:lnTo>
                    <a:lnTo>
                      <a:pt x="1886" y="1341"/>
                    </a:lnTo>
                    <a:lnTo>
                      <a:pt x="1886" y="1374"/>
                    </a:lnTo>
                    <a:lnTo>
                      <a:pt x="1910" y="1374"/>
                    </a:lnTo>
                    <a:lnTo>
                      <a:pt x="1902" y="1354"/>
                    </a:lnTo>
                    <a:lnTo>
                      <a:pt x="1886" y="1374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769" y="9885"/>
                <a:ext cx="443" cy="556"/>
              </a:xfrm>
              <a:custGeom>
                <a:avLst/>
                <a:gdLst>
                  <a:gd name="T0" fmla="*/ 435 w 443"/>
                  <a:gd name="T1" fmla="*/ 69 h 556"/>
                  <a:gd name="T2" fmla="*/ 298 w 443"/>
                  <a:gd name="T3" fmla="*/ 77 h 556"/>
                  <a:gd name="T4" fmla="*/ 0 w 443"/>
                  <a:gd name="T5" fmla="*/ 436 h 556"/>
                  <a:gd name="T6" fmla="*/ 145 w 443"/>
                  <a:gd name="T7" fmla="*/ 556 h 556"/>
                  <a:gd name="T8" fmla="*/ 443 w 443"/>
                  <a:gd name="T9" fmla="*/ 198 h 556"/>
                  <a:gd name="T10" fmla="*/ 306 w 443"/>
                  <a:gd name="T11" fmla="*/ 206 h 556"/>
                  <a:gd name="T12" fmla="*/ 435 w 443"/>
                  <a:gd name="T13" fmla="*/ 69 h 556"/>
                  <a:gd name="T14" fmla="*/ 362 w 443"/>
                  <a:gd name="T15" fmla="*/ 0 h 556"/>
                  <a:gd name="T16" fmla="*/ 298 w 443"/>
                  <a:gd name="T17" fmla="*/ 77 h 556"/>
                  <a:gd name="T18" fmla="*/ 435 w 443"/>
                  <a:gd name="T19" fmla="*/ 6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3" h="556">
                    <a:moveTo>
                      <a:pt x="435" y="69"/>
                    </a:moveTo>
                    <a:lnTo>
                      <a:pt x="298" y="77"/>
                    </a:lnTo>
                    <a:lnTo>
                      <a:pt x="0" y="436"/>
                    </a:lnTo>
                    <a:lnTo>
                      <a:pt x="145" y="556"/>
                    </a:lnTo>
                    <a:lnTo>
                      <a:pt x="443" y="198"/>
                    </a:lnTo>
                    <a:lnTo>
                      <a:pt x="306" y="206"/>
                    </a:lnTo>
                    <a:lnTo>
                      <a:pt x="435" y="69"/>
                    </a:lnTo>
                    <a:lnTo>
                      <a:pt x="362" y="0"/>
                    </a:lnTo>
                    <a:lnTo>
                      <a:pt x="298" y="77"/>
                    </a:lnTo>
                    <a:lnTo>
                      <a:pt x="435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4075" y="9954"/>
                <a:ext cx="995" cy="911"/>
              </a:xfrm>
              <a:custGeom>
                <a:avLst/>
                <a:gdLst>
                  <a:gd name="T0" fmla="*/ 983 w 995"/>
                  <a:gd name="T1" fmla="*/ 862 h 911"/>
                  <a:gd name="T2" fmla="*/ 955 w 995"/>
                  <a:gd name="T3" fmla="*/ 770 h 911"/>
                  <a:gd name="T4" fmla="*/ 129 w 995"/>
                  <a:gd name="T5" fmla="*/ 0 h 911"/>
                  <a:gd name="T6" fmla="*/ 0 w 995"/>
                  <a:gd name="T7" fmla="*/ 137 h 911"/>
                  <a:gd name="T8" fmla="*/ 826 w 995"/>
                  <a:gd name="T9" fmla="*/ 911 h 911"/>
                  <a:gd name="T10" fmla="*/ 802 w 995"/>
                  <a:gd name="T11" fmla="*/ 818 h 911"/>
                  <a:gd name="T12" fmla="*/ 983 w 995"/>
                  <a:gd name="T13" fmla="*/ 862 h 911"/>
                  <a:gd name="T14" fmla="*/ 995 w 995"/>
                  <a:gd name="T15" fmla="*/ 810 h 911"/>
                  <a:gd name="T16" fmla="*/ 955 w 995"/>
                  <a:gd name="T17" fmla="*/ 770 h 911"/>
                  <a:gd name="T18" fmla="*/ 983 w 995"/>
                  <a:gd name="T19" fmla="*/ 862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5" h="911">
                    <a:moveTo>
                      <a:pt x="983" y="862"/>
                    </a:moveTo>
                    <a:lnTo>
                      <a:pt x="955" y="770"/>
                    </a:lnTo>
                    <a:lnTo>
                      <a:pt x="129" y="0"/>
                    </a:lnTo>
                    <a:lnTo>
                      <a:pt x="0" y="137"/>
                    </a:lnTo>
                    <a:lnTo>
                      <a:pt x="826" y="911"/>
                    </a:lnTo>
                    <a:lnTo>
                      <a:pt x="802" y="818"/>
                    </a:lnTo>
                    <a:lnTo>
                      <a:pt x="983" y="862"/>
                    </a:lnTo>
                    <a:lnTo>
                      <a:pt x="995" y="810"/>
                    </a:lnTo>
                    <a:lnTo>
                      <a:pt x="955" y="770"/>
                    </a:lnTo>
                    <a:lnTo>
                      <a:pt x="983" y="8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902" y="10772"/>
                <a:ext cx="1156" cy="963"/>
              </a:xfrm>
              <a:custGeom>
                <a:avLst/>
                <a:gdLst>
                  <a:gd name="T0" fmla="*/ 0 w 1156"/>
                  <a:gd name="T1" fmla="*/ 963 h 963"/>
                  <a:gd name="T2" fmla="*/ 52 w 1156"/>
                  <a:gd name="T3" fmla="*/ 963 h 963"/>
                  <a:gd name="T4" fmla="*/ 104 w 1156"/>
                  <a:gd name="T5" fmla="*/ 959 h 963"/>
                  <a:gd name="T6" fmla="*/ 157 w 1156"/>
                  <a:gd name="T7" fmla="*/ 955 h 963"/>
                  <a:gd name="T8" fmla="*/ 209 w 1156"/>
                  <a:gd name="T9" fmla="*/ 947 h 963"/>
                  <a:gd name="T10" fmla="*/ 306 w 1156"/>
                  <a:gd name="T11" fmla="*/ 923 h 963"/>
                  <a:gd name="T12" fmla="*/ 403 w 1156"/>
                  <a:gd name="T13" fmla="*/ 894 h 963"/>
                  <a:gd name="T14" fmla="*/ 495 w 1156"/>
                  <a:gd name="T15" fmla="*/ 854 h 963"/>
                  <a:gd name="T16" fmla="*/ 584 w 1156"/>
                  <a:gd name="T17" fmla="*/ 810 h 963"/>
                  <a:gd name="T18" fmla="*/ 665 w 1156"/>
                  <a:gd name="T19" fmla="*/ 757 h 963"/>
                  <a:gd name="T20" fmla="*/ 745 w 1156"/>
                  <a:gd name="T21" fmla="*/ 697 h 963"/>
                  <a:gd name="T22" fmla="*/ 818 w 1156"/>
                  <a:gd name="T23" fmla="*/ 632 h 963"/>
                  <a:gd name="T24" fmla="*/ 886 w 1156"/>
                  <a:gd name="T25" fmla="*/ 564 h 963"/>
                  <a:gd name="T26" fmla="*/ 951 w 1156"/>
                  <a:gd name="T27" fmla="*/ 487 h 963"/>
                  <a:gd name="T28" fmla="*/ 1003 w 1156"/>
                  <a:gd name="T29" fmla="*/ 407 h 963"/>
                  <a:gd name="T30" fmla="*/ 1056 w 1156"/>
                  <a:gd name="T31" fmla="*/ 322 h 963"/>
                  <a:gd name="T32" fmla="*/ 1096 w 1156"/>
                  <a:gd name="T33" fmla="*/ 234 h 963"/>
                  <a:gd name="T34" fmla="*/ 1132 w 1156"/>
                  <a:gd name="T35" fmla="*/ 141 h 963"/>
                  <a:gd name="T36" fmla="*/ 1156 w 1156"/>
                  <a:gd name="T37" fmla="*/ 44 h 963"/>
                  <a:gd name="T38" fmla="*/ 975 w 1156"/>
                  <a:gd name="T39" fmla="*/ 0 h 963"/>
                  <a:gd name="T40" fmla="*/ 951 w 1156"/>
                  <a:gd name="T41" fmla="*/ 80 h 963"/>
                  <a:gd name="T42" fmla="*/ 923 w 1156"/>
                  <a:gd name="T43" fmla="*/ 161 h 963"/>
                  <a:gd name="T44" fmla="*/ 886 w 1156"/>
                  <a:gd name="T45" fmla="*/ 234 h 963"/>
                  <a:gd name="T46" fmla="*/ 846 w 1156"/>
                  <a:gd name="T47" fmla="*/ 306 h 963"/>
                  <a:gd name="T48" fmla="*/ 798 w 1156"/>
                  <a:gd name="T49" fmla="*/ 375 h 963"/>
                  <a:gd name="T50" fmla="*/ 745 w 1156"/>
                  <a:gd name="T51" fmla="*/ 439 h 963"/>
                  <a:gd name="T52" fmla="*/ 689 w 1156"/>
                  <a:gd name="T53" fmla="*/ 495 h 963"/>
                  <a:gd name="T54" fmla="*/ 624 w 1156"/>
                  <a:gd name="T55" fmla="*/ 552 h 963"/>
                  <a:gd name="T56" fmla="*/ 560 w 1156"/>
                  <a:gd name="T57" fmla="*/ 600 h 963"/>
                  <a:gd name="T58" fmla="*/ 487 w 1156"/>
                  <a:gd name="T59" fmla="*/ 645 h 963"/>
                  <a:gd name="T60" fmla="*/ 415 w 1156"/>
                  <a:gd name="T61" fmla="*/ 685 h 963"/>
                  <a:gd name="T62" fmla="*/ 338 w 1156"/>
                  <a:gd name="T63" fmla="*/ 713 h 963"/>
                  <a:gd name="T64" fmla="*/ 258 w 1156"/>
                  <a:gd name="T65" fmla="*/ 741 h 963"/>
                  <a:gd name="T66" fmla="*/ 173 w 1156"/>
                  <a:gd name="T67" fmla="*/ 757 h 963"/>
                  <a:gd name="T68" fmla="*/ 133 w 1156"/>
                  <a:gd name="T69" fmla="*/ 765 h 963"/>
                  <a:gd name="T70" fmla="*/ 88 w 1156"/>
                  <a:gd name="T71" fmla="*/ 769 h 963"/>
                  <a:gd name="T72" fmla="*/ 44 w 1156"/>
                  <a:gd name="T73" fmla="*/ 773 h 963"/>
                  <a:gd name="T74" fmla="*/ 0 w 1156"/>
                  <a:gd name="T75" fmla="*/ 773 h 963"/>
                  <a:gd name="T76" fmla="*/ 0 w 1156"/>
                  <a:gd name="T77" fmla="*/ 963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56" h="963">
                    <a:moveTo>
                      <a:pt x="0" y="963"/>
                    </a:moveTo>
                    <a:lnTo>
                      <a:pt x="52" y="963"/>
                    </a:lnTo>
                    <a:lnTo>
                      <a:pt x="104" y="959"/>
                    </a:lnTo>
                    <a:lnTo>
                      <a:pt x="157" y="955"/>
                    </a:lnTo>
                    <a:lnTo>
                      <a:pt x="209" y="947"/>
                    </a:lnTo>
                    <a:lnTo>
                      <a:pt x="306" y="923"/>
                    </a:lnTo>
                    <a:lnTo>
                      <a:pt x="403" y="894"/>
                    </a:lnTo>
                    <a:lnTo>
                      <a:pt x="495" y="854"/>
                    </a:lnTo>
                    <a:lnTo>
                      <a:pt x="584" y="810"/>
                    </a:lnTo>
                    <a:lnTo>
                      <a:pt x="665" y="757"/>
                    </a:lnTo>
                    <a:lnTo>
                      <a:pt x="745" y="697"/>
                    </a:lnTo>
                    <a:lnTo>
                      <a:pt x="818" y="632"/>
                    </a:lnTo>
                    <a:lnTo>
                      <a:pt x="886" y="564"/>
                    </a:lnTo>
                    <a:lnTo>
                      <a:pt x="951" y="487"/>
                    </a:lnTo>
                    <a:lnTo>
                      <a:pt x="1003" y="407"/>
                    </a:lnTo>
                    <a:lnTo>
                      <a:pt x="1056" y="322"/>
                    </a:lnTo>
                    <a:lnTo>
                      <a:pt x="1096" y="234"/>
                    </a:lnTo>
                    <a:lnTo>
                      <a:pt x="1132" y="141"/>
                    </a:lnTo>
                    <a:lnTo>
                      <a:pt x="1156" y="44"/>
                    </a:lnTo>
                    <a:lnTo>
                      <a:pt x="975" y="0"/>
                    </a:lnTo>
                    <a:lnTo>
                      <a:pt x="951" y="80"/>
                    </a:lnTo>
                    <a:lnTo>
                      <a:pt x="923" y="161"/>
                    </a:lnTo>
                    <a:lnTo>
                      <a:pt x="886" y="234"/>
                    </a:lnTo>
                    <a:lnTo>
                      <a:pt x="846" y="306"/>
                    </a:lnTo>
                    <a:lnTo>
                      <a:pt x="798" y="375"/>
                    </a:lnTo>
                    <a:lnTo>
                      <a:pt x="745" y="439"/>
                    </a:lnTo>
                    <a:lnTo>
                      <a:pt x="689" y="495"/>
                    </a:lnTo>
                    <a:lnTo>
                      <a:pt x="624" y="552"/>
                    </a:lnTo>
                    <a:lnTo>
                      <a:pt x="560" y="600"/>
                    </a:lnTo>
                    <a:lnTo>
                      <a:pt x="487" y="645"/>
                    </a:lnTo>
                    <a:lnTo>
                      <a:pt x="415" y="685"/>
                    </a:lnTo>
                    <a:lnTo>
                      <a:pt x="338" y="713"/>
                    </a:lnTo>
                    <a:lnTo>
                      <a:pt x="258" y="741"/>
                    </a:lnTo>
                    <a:lnTo>
                      <a:pt x="173" y="757"/>
                    </a:lnTo>
                    <a:lnTo>
                      <a:pt x="133" y="765"/>
                    </a:lnTo>
                    <a:lnTo>
                      <a:pt x="88" y="769"/>
                    </a:lnTo>
                    <a:lnTo>
                      <a:pt x="44" y="773"/>
                    </a:lnTo>
                    <a:lnTo>
                      <a:pt x="0" y="773"/>
                    </a:lnTo>
                    <a:lnTo>
                      <a:pt x="0" y="9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2717" y="10506"/>
                <a:ext cx="1185" cy="1229"/>
              </a:xfrm>
              <a:custGeom>
                <a:avLst/>
                <a:gdLst>
                  <a:gd name="T0" fmla="*/ 4 w 1185"/>
                  <a:gd name="T1" fmla="*/ 101 h 1229"/>
                  <a:gd name="T2" fmla="*/ 16 w 1185"/>
                  <a:gd name="T3" fmla="*/ 213 h 1229"/>
                  <a:gd name="T4" fmla="*/ 40 w 1185"/>
                  <a:gd name="T5" fmla="*/ 326 h 1229"/>
                  <a:gd name="T6" fmla="*/ 72 w 1185"/>
                  <a:gd name="T7" fmla="*/ 435 h 1229"/>
                  <a:gd name="T8" fmla="*/ 117 w 1185"/>
                  <a:gd name="T9" fmla="*/ 540 h 1229"/>
                  <a:gd name="T10" fmla="*/ 169 w 1185"/>
                  <a:gd name="T11" fmla="*/ 637 h 1229"/>
                  <a:gd name="T12" fmla="*/ 230 w 1185"/>
                  <a:gd name="T13" fmla="*/ 729 h 1229"/>
                  <a:gd name="T14" fmla="*/ 298 w 1185"/>
                  <a:gd name="T15" fmla="*/ 818 h 1229"/>
                  <a:gd name="T16" fmla="*/ 371 w 1185"/>
                  <a:gd name="T17" fmla="*/ 898 h 1229"/>
                  <a:gd name="T18" fmla="*/ 455 w 1185"/>
                  <a:gd name="T19" fmla="*/ 971 h 1229"/>
                  <a:gd name="T20" fmla="*/ 544 w 1185"/>
                  <a:gd name="T21" fmla="*/ 1035 h 1229"/>
                  <a:gd name="T22" fmla="*/ 641 w 1185"/>
                  <a:gd name="T23" fmla="*/ 1092 h 1229"/>
                  <a:gd name="T24" fmla="*/ 741 w 1185"/>
                  <a:gd name="T25" fmla="*/ 1140 h 1229"/>
                  <a:gd name="T26" fmla="*/ 846 w 1185"/>
                  <a:gd name="T27" fmla="*/ 1176 h 1229"/>
                  <a:gd name="T28" fmla="*/ 955 w 1185"/>
                  <a:gd name="T29" fmla="*/ 1205 h 1229"/>
                  <a:gd name="T30" fmla="*/ 1068 w 1185"/>
                  <a:gd name="T31" fmla="*/ 1225 h 1229"/>
                  <a:gd name="T32" fmla="*/ 1185 w 1185"/>
                  <a:gd name="T33" fmla="*/ 1229 h 1229"/>
                  <a:gd name="T34" fmla="*/ 1136 w 1185"/>
                  <a:gd name="T35" fmla="*/ 1039 h 1229"/>
                  <a:gd name="T36" fmla="*/ 1040 w 1185"/>
                  <a:gd name="T37" fmla="*/ 1027 h 1229"/>
                  <a:gd name="T38" fmla="*/ 947 w 1185"/>
                  <a:gd name="T39" fmla="*/ 1011 h 1229"/>
                  <a:gd name="T40" fmla="*/ 854 w 1185"/>
                  <a:gd name="T41" fmla="*/ 983 h 1229"/>
                  <a:gd name="T42" fmla="*/ 770 w 1185"/>
                  <a:gd name="T43" fmla="*/ 947 h 1229"/>
                  <a:gd name="T44" fmla="*/ 689 w 1185"/>
                  <a:gd name="T45" fmla="*/ 903 h 1229"/>
                  <a:gd name="T46" fmla="*/ 608 w 1185"/>
                  <a:gd name="T47" fmla="*/ 850 h 1229"/>
                  <a:gd name="T48" fmla="*/ 540 w 1185"/>
                  <a:gd name="T49" fmla="*/ 794 h 1229"/>
                  <a:gd name="T50" fmla="*/ 471 w 1185"/>
                  <a:gd name="T51" fmla="*/ 729 h 1229"/>
                  <a:gd name="T52" fmla="*/ 411 w 1185"/>
                  <a:gd name="T53" fmla="*/ 657 h 1229"/>
                  <a:gd name="T54" fmla="*/ 355 w 1185"/>
                  <a:gd name="T55" fmla="*/ 580 h 1229"/>
                  <a:gd name="T56" fmla="*/ 310 w 1185"/>
                  <a:gd name="T57" fmla="*/ 500 h 1229"/>
                  <a:gd name="T58" fmla="*/ 270 w 1185"/>
                  <a:gd name="T59" fmla="*/ 415 h 1229"/>
                  <a:gd name="T60" fmla="*/ 238 w 1185"/>
                  <a:gd name="T61" fmla="*/ 326 h 1229"/>
                  <a:gd name="T62" fmla="*/ 213 w 1185"/>
                  <a:gd name="T63" fmla="*/ 234 h 1229"/>
                  <a:gd name="T64" fmla="*/ 197 w 1185"/>
                  <a:gd name="T65" fmla="*/ 137 h 1229"/>
                  <a:gd name="T66" fmla="*/ 101 w 1185"/>
                  <a:gd name="T67" fmla="*/ 189 h 1229"/>
                  <a:gd name="T68" fmla="*/ 0 w 1185"/>
                  <a:gd name="T69" fmla="*/ 0 h 1229"/>
                  <a:gd name="T70" fmla="*/ 101 w 1185"/>
                  <a:gd name="T71" fmla="*/ 0 h 1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85" h="1229">
                    <a:moveTo>
                      <a:pt x="101" y="0"/>
                    </a:moveTo>
                    <a:lnTo>
                      <a:pt x="4" y="101"/>
                    </a:lnTo>
                    <a:lnTo>
                      <a:pt x="12" y="157"/>
                    </a:lnTo>
                    <a:lnTo>
                      <a:pt x="16" y="213"/>
                    </a:lnTo>
                    <a:lnTo>
                      <a:pt x="28" y="270"/>
                    </a:lnTo>
                    <a:lnTo>
                      <a:pt x="40" y="326"/>
                    </a:lnTo>
                    <a:lnTo>
                      <a:pt x="56" y="383"/>
                    </a:lnTo>
                    <a:lnTo>
                      <a:pt x="72" y="435"/>
                    </a:lnTo>
                    <a:lnTo>
                      <a:pt x="93" y="487"/>
                    </a:lnTo>
                    <a:lnTo>
                      <a:pt x="117" y="540"/>
                    </a:lnTo>
                    <a:lnTo>
                      <a:pt x="141" y="588"/>
                    </a:lnTo>
                    <a:lnTo>
                      <a:pt x="169" y="637"/>
                    </a:lnTo>
                    <a:lnTo>
                      <a:pt x="197" y="685"/>
                    </a:lnTo>
                    <a:lnTo>
                      <a:pt x="230" y="729"/>
                    </a:lnTo>
                    <a:lnTo>
                      <a:pt x="262" y="774"/>
                    </a:lnTo>
                    <a:lnTo>
                      <a:pt x="298" y="818"/>
                    </a:lnTo>
                    <a:lnTo>
                      <a:pt x="334" y="858"/>
                    </a:lnTo>
                    <a:lnTo>
                      <a:pt x="371" y="898"/>
                    </a:lnTo>
                    <a:lnTo>
                      <a:pt x="411" y="935"/>
                    </a:lnTo>
                    <a:lnTo>
                      <a:pt x="455" y="971"/>
                    </a:lnTo>
                    <a:lnTo>
                      <a:pt x="500" y="1003"/>
                    </a:lnTo>
                    <a:lnTo>
                      <a:pt x="544" y="1035"/>
                    </a:lnTo>
                    <a:lnTo>
                      <a:pt x="592" y="1064"/>
                    </a:lnTo>
                    <a:lnTo>
                      <a:pt x="641" y="1092"/>
                    </a:lnTo>
                    <a:lnTo>
                      <a:pt x="689" y="1116"/>
                    </a:lnTo>
                    <a:lnTo>
                      <a:pt x="741" y="1140"/>
                    </a:lnTo>
                    <a:lnTo>
                      <a:pt x="790" y="1160"/>
                    </a:lnTo>
                    <a:lnTo>
                      <a:pt x="846" y="1176"/>
                    </a:lnTo>
                    <a:lnTo>
                      <a:pt x="899" y="1193"/>
                    </a:lnTo>
                    <a:lnTo>
                      <a:pt x="955" y="1205"/>
                    </a:lnTo>
                    <a:lnTo>
                      <a:pt x="1011" y="1217"/>
                    </a:lnTo>
                    <a:lnTo>
                      <a:pt x="1068" y="1225"/>
                    </a:lnTo>
                    <a:lnTo>
                      <a:pt x="1128" y="1229"/>
                    </a:lnTo>
                    <a:lnTo>
                      <a:pt x="1185" y="1229"/>
                    </a:lnTo>
                    <a:lnTo>
                      <a:pt x="1185" y="1039"/>
                    </a:lnTo>
                    <a:lnTo>
                      <a:pt x="1136" y="1039"/>
                    </a:lnTo>
                    <a:lnTo>
                      <a:pt x="1088" y="1035"/>
                    </a:lnTo>
                    <a:lnTo>
                      <a:pt x="1040" y="1027"/>
                    </a:lnTo>
                    <a:lnTo>
                      <a:pt x="991" y="1019"/>
                    </a:lnTo>
                    <a:lnTo>
                      <a:pt x="947" y="1011"/>
                    </a:lnTo>
                    <a:lnTo>
                      <a:pt x="903" y="999"/>
                    </a:lnTo>
                    <a:lnTo>
                      <a:pt x="854" y="983"/>
                    </a:lnTo>
                    <a:lnTo>
                      <a:pt x="814" y="967"/>
                    </a:lnTo>
                    <a:lnTo>
                      <a:pt x="770" y="947"/>
                    </a:lnTo>
                    <a:lnTo>
                      <a:pt x="729" y="927"/>
                    </a:lnTo>
                    <a:lnTo>
                      <a:pt x="689" y="903"/>
                    </a:lnTo>
                    <a:lnTo>
                      <a:pt x="649" y="878"/>
                    </a:lnTo>
                    <a:lnTo>
                      <a:pt x="608" y="850"/>
                    </a:lnTo>
                    <a:lnTo>
                      <a:pt x="572" y="822"/>
                    </a:lnTo>
                    <a:lnTo>
                      <a:pt x="540" y="794"/>
                    </a:lnTo>
                    <a:lnTo>
                      <a:pt x="504" y="761"/>
                    </a:lnTo>
                    <a:lnTo>
                      <a:pt x="471" y="729"/>
                    </a:lnTo>
                    <a:lnTo>
                      <a:pt x="439" y="693"/>
                    </a:lnTo>
                    <a:lnTo>
                      <a:pt x="411" y="657"/>
                    </a:lnTo>
                    <a:lnTo>
                      <a:pt x="383" y="620"/>
                    </a:lnTo>
                    <a:lnTo>
                      <a:pt x="355" y="580"/>
                    </a:lnTo>
                    <a:lnTo>
                      <a:pt x="330" y="544"/>
                    </a:lnTo>
                    <a:lnTo>
                      <a:pt x="310" y="500"/>
                    </a:lnTo>
                    <a:lnTo>
                      <a:pt x="286" y="459"/>
                    </a:lnTo>
                    <a:lnTo>
                      <a:pt x="270" y="415"/>
                    </a:lnTo>
                    <a:lnTo>
                      <a:pt x="254" y="371"/>
                    </a:lnTo>
                    <a:lnTo>
                      <a:pt x="238" y="326"/>
                    </a:lnTo>
                    <a:lnTo>
                      <a:pt x="226" y="282"/>
                    </a:lnTo>
                    <a:lnTo>
                      <a:pt x="213" y="234"/>
                    </a:lnTo>
                    <a:lnTo>
                      <a:pt x="205" y="185"/>
                    </a:lnTo>
                    <a:lnTo>
                      <a:pt x="197" y="137"/>
                    </a:lnTo>
                    <a:lnTo>
                      <a:pt x="193" y="89"/>
                    </a:lnTo>
                    <a:lnTo>
                      <a:pt x="101" y="189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4" y="10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2818" y="10506"/>
                <a:ext cx="600" cy="189"/>
              </a:xfrm>
              <a:custGeom>
                <a:avLst/>
                <a:gdLst>
                  <a:gd name="T0" fmla="*/ 600 w 600"/>
                  <a:gd name="T1" fmla="*/ 85 h 189"/>
                  <a:gd name="T2" fmla="*/ 503 w 600"/>
                  <a:gd name="T3" fmla="*/ 0 h 189"/>
                  <a:gd name="T4" fmla="*/ 0 w 600"/>
                  <a:gd name="T5" fmla="*/ 0 h 189"/>
                  <a:gd name="T6" fmla="*/ 0 w 600"/>
                  <a:gd name="T7" fmla="*/ 189 h 189"/>
                  <a:gd name="T8" fmla="*/ 503 w 600"/>
                  <a:gd name="T9" fmla="*/ 189 h 189"/>
                  <a:gd name="T10" fmla="*/ 411 w 600"/>
                  <a:gd name="T11" fmla="*/ 105 h 189"/>
                  <a:gd name="T12" fmla="*/ 600 w 600"/>
                  <a:gd name="T13" fmla="*/ 85 h 189"/>
                  <a:gd name="T14" fmla="*/ 592 w 600"/>
                  <a:gd name="T15" fmla="*/ 0 h 189"/>
                  <a:gd name="T16" fmla="*/ 503 w 600"/>
                  <a:gd name="T17" fmla="*/ 0 h 189"/>
                  <a:gd name="T18" fmla="*/ 600 w 600"/>
                  <a:gd name="T19" fmla="*/ 8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189">
                    <a:moveTo>
                      <a:pt x="600" y="85"/>
                    </a:moveTo>
                    <a:lnTo>
                      <a:pt x="503" y="0"/>
                    </a:lnTo>
                    <a:lnTo>
                      <a:pt x="0" y="0"/>
                    </a:lnTo>
                    <a:lnTo>
                      <a:pt x="0" y="189"/>
                    </a:lnTo>
                    <a:lnTo>
                      <a:pt x="503" y="189"/>
                    </a:lnTo>
                    <a:lnTo>
                      <a:pt x="411" y="105"/>
                    </a:lnTo>
                    <a:lnTo>
                      <a:pt x="600" y="85"/>
                    </a:lnTo>
                    <a:lnTo>
                      <a:pt x="592" y="0"/>
                    </a:lnTo>
                    <a:lnTo>
                      <a:pt x="503" y="0"/>
                    </a:lnTo>
                    <a:lnTo>
                      <a:pt x="600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3229" y="10591"/>
                <a:ext cx="673" cy="644"/>
              </a:xfrm>
              <a:custGeom>
                <a:avLst/>
                <a:gdLst>
                  <a:gd name="T0" fmla="*/ 673 w 673"/>
                  <a:gd name="T1" fmla="*/ 455 h 644"/>
                  <a:gd name="T2" fmla="*/ 624 w 673"/>
                  <a:gd name="T3" fmla="*/ 451 h 644"/>
                  <a:gd name="T4" fmla="*/ 580 w 673"/>
                  <a:gd name="T5" fmla="*/ 443 h 644"/>
                  <a:gd name="T6" fmla="*/ 536 w 673"/>
                  <a:gd name="T7" fmla="*/ 435 h 644"/>
                  <a:gd name="T8" fmla="*/ 495 w 673"/>
                  <a:gd name="T9" fmla="*/ 419 h 644"/>
                  <a:gd name="T10" fmla="*/ 455 w 673"/>
                  <a:gd name="T11" fmla="*/ 398 h 644"/>
                  <a:gd name="T12" fmla="*/ 415 w 673"/>
                  <a:gd name="T13" fmla="*/ 378 h 644"/>
                  <a:gd name="T14" fmla="*/ 379 w 673"/>
                  <a:gd name="T15" fmla="*/ 350 h 644"/>
                  <a:gd name="T16" fmla="*/ 346 w 673"/>
                  <a:gd name="T17" fmla="*/ 322 h 644"/>
                  <a:gd name="T18" fmla="*/ 314 w 673"/>
                  <a:gd name="T19" fmla="*/ 290 h 644"/>
                  <a:gd name="T20" fmla="*/ 286 w 673"/>
                  <a:gd name="T21" fmla="*/ 253 h 644"/>
                  <a:gd name="T22" fmla="*/ 262 w 673"/>
                  <a:gd name="T23" fmla="*/ 217 h 644"/>
                  <a:gd name="T24" fmla="*/ 237 w 673"/>
                  <a:gd name="T25" fmla="*/ 177 h 644"/>
                  <a:gd name="T26" fmla="*/ 221 w 673"/>
                  <a:gd name="T27" fmla="*/ 137 h 644"/>
                  <a:gd name="T28" fmla="*/ 205 w 673"/>
                  <a:gd name="T29" fmla="*/ 92 h 644"/>
                  <a:gd name="T30" fmla="*/ 193 w 673"/>
                  <a:gd name="T31" fmla="*/ 48 h 644"/>
                  <a:gd name="T32" fmla="*/ 189 w 673"/>
                  <a:gd name="T33" fmla="*/ 0 h 644"/>
                  <a:gd name="T34" fmla="*/ 0 w 673"/>
                  <a:gd name="T35" fmla="*/ 20 h 644"/>
                  <a:gd name="T36" fmla="*/ 8 w 673"/>
                  <a:gd name="T37" fmla="*/ 84 h 644"/>
                  <a:gd name="T38" fmla="*/ 24 w 673"/>
                  <a:gd name="T39" fmla="*/ 145 h 644"/>
                  <a:gd name="T40" fmla="*/ 44 w 673"/>
                  <a:gd name="T41" fmla="*/ 205 h 644"/>
                  <a:gd name="T42" fmla="*/ 68 w 673"/>
                  <a:gd name="T43" fmla="*/ 261 h 644"/>
                  <a:gd name="T44" fmla="*/ 96 w 673"/>
                  <a:gd name="T45" fmla="*/ 318 h 644"/>
                  <a:gd name="T46" fmla="*/ 133 w 673"/>
                  <a:gd name="T47" fmla="*/ 366 h 644"/>
                  <a:gd name="T48" fmla="*/ 173 w 673"/>
                  <a:gd name="T49" fmla="*/ 415 h 644"/>
                  <a:gd name="T50" fmla="*/ 213 w 673"/>
                  <a:gd name="T51" fmla="*/ 459 h 644"/>
                  <a:gd name="T52" fmla="*/ 262 w 673"/>
                  <a:gd name="T53" fmla="*/ 499 h 644"/>
                  <a:gd name="T54" fmla="*/ 314 w 673"/>
                  <a:gd name="T55" fmla="*/ 535 h 644"/>
                  <a:gd name="T56" fmla="*/ 366 w 673"/>
                  <a:gd name="T57" fmla="*/ 568 h 644"/>
                  <a:gd name="T58" fmla="*/ 423 w 673"/>
                  <a:gd name="T59" fmla="*/ 592 h 644"/>
                  <a:gd name="T60" fmla="*/ 483 w 673"/>
                  <a:gd name="T61" fmla="*/ 616 h 644"/>
                  <a:gd name="T62" fmla="*/ 544 w 673"/>
                  <a:gd name="T63" fmla="*/ 628 h 644"/>
                  <a:gd name="T64" fmla="*/ 608 w 673"/>
                  <a:gd name="T65" fmla="*/ 640 h 644"/>
                  <a:gd name="T66" fmla="*/ 673 w 673"/>
                  <a:gd name="T67" fmla="*/ 644 h 644"/>
                  <a:gd name="T68" fmla="*/ 673 w 673"/>
                  <a:gd name="T69" fmla="*/ 455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3" h="644">
                    <a:moveTo>
                      <a:pt x="673" y="455"/>
                    </a:moveTo>
                    <a:lnTo>
                      <a:pt x="624" y="451"/>
                    </a:lnTo>
                    <a:lnTo>
                      <a:pt x="580" y="443"/>
                    </a:lnTo>
                    <a:lnTo>
                      <a:pt x="536" y="435"/>
                    </a:lnTo>
                    <a:lnTo>
                      <a:pt x="495" y="419"/>
                    </a:lnTo>
                    <a:lnTo>
                      <a:pt x="455" y="398"/>
                    </a:lnTo>
                    <a:lnTo>
                      <a:pt x="415" y="378"/>
                    </a:lnTo>
                    <a:lnTo>
                      <a:pt x="379" y="350"/>
                    </a:lnTo>
                    <a:lnTo>
                      <a:pt x="346" y="322"/>
                    </a:lnTo>
                    <a:lnTo>
                      <a:pt x="314" y="290"/>
                    </a:lnTo>
                    <a:lnTo>
                      <a:pt x="286" y="253"/>
                    </a:lnTo>
                    <a:lnTo>
                      <a:pt x="262" y="217"/>
                    </a:lnTo>
                    <a:lnTo>
                      <a:pt x="237" y="177"/>
                    </a:lnTo>
                    <a:lnTo>
                      <a:pt x="221" y="137"/>
                    </a:lnTo>
                    <a:lnTo>
                      <a:pt x="205" y="92"/>
                    </a:lnTo>
                    <a:lnTo>
                      <a:pt x="193" y="48"/>
                    </a:lnTo>
                    <a:lnTo>
                      <a:pt x="189" y="0"/>
                    </a:lnTo>
                    <a:lnTo>
                      <a:pt x="0" y="20"/>
                    </a:lnTo>
                    <a:lnTo>
                      <a:pt x="8" y="84"/>
                    </a:lnTo>
                    <a:lnTo>
                      <a:pt x="24" y="145"/>
                    </a:lnTo>
                    <a:lnTo>
                      <a:pt x="44" y="205"/>
                    </a:lnTo>
                    <a:lnTo>
                      <a:pt x="68" y="261"/>
                    </a:lnTo>
                    <a:lnTo>
                      <a:pt x="96" y="318"/>
                    </a:lnTo>
                    <a:lnTo>
                      <a:pt x="133" y="366"/>
                    </a:lnTo>
                    <a:lnTo>
                      <a:pt x="173" y="415"/>
                    </a:lnTo>
                    <a:lnTo>
                      <a:pt x="213" y="459"/>
                    </a:lnTo>
                    <a:lnTo>
                      <a:pt x="262" y="499"/>
                    </a:lnTo>
                    <a:lnTo>
                      <a:pt x="314" y="535"/>
                    </a:lnTo>
                    <a:lnTo>
                      <a:pt x="366" y="568"/>
                    </a:lnTo>
                    <a:lnTo>
                      <a:pt x="423" y="592"/>
                    </a:lnTo>
                    <a:lnTo>
                      <a:pt x="483" y="616"/>
                    </a:lnTo>
                    <a:lnTo>
                      <a:pt x="544" y="628"/>
                    </a:lnTo>
                    <a:lnTo>
                      <a:pt x="608" y="640"/>
                    </a:lnTo>
                    <a:lnTo>
                      <a:pt x="673" y="644"/>
                    </a:lnTo>
                    <a:lnTo>
                      <a:pt x="673" y="4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902" y="10824"/>
                <a:ext cx="600" cy="411"/>
              </a:xfrm>
              <a:custGeom>
                <a:avLst/>
                <a:gdLst>
                  <a:gd name="T0" fmla="*/ 407 w 600"/>
                  <a:gd name="T1" fmla="*/ 137 h 411"/>
                  <a:gd name="T2" fmla="*/ 395 w 600"/>
                  <a:gd name="T3" fmla="*/ 12 h 411"/>
                  <a:gd name="T4" fmla="*/ 362 w 600"/>
                  <a:gd name="T5" fmla="*/ 57 h 411"/>
                  <a:gd name="T6" fmla="*/ 318 w 600"/>
                  <a:gd name="T7" fmla="*/ 97 h 411"/>
                  <a:gd name="T8" fmla="*/ 274 w 600"/>
                  <a:gd name="T9" fmla="*/ 133 h 411"/>
                  <a:gd name="T10" fmla="*/ 225 w 600"/>
                  <a:gd name="T11" fmla="*/ 165 h 411"/>
                  <a:gd name="T12" fmla="*/ 173 w 600"/>
                  <a:gd name="T13" fmla="*/ 190 h 411"/>
                  <a:gd name="T14" fmla="*/ 117 w 600"/>
                  <a:gd name="T15" fmla="*/ 206 h 411"/>
                  <a:gd name="T16" fmla="*/ 88 w 600"/>
                  <a:gd name="T17" fmla="*/ 210 h 411"/>
                  <a:gd name="T18" fmla="*/ 60 w 600"/>
                  <a:gd name="T19" fmla="*/ 218 h 411"/>
                  <a:gd name="T20" fmla="*/ 32 w 600"/>
                  <a:gd name="T21" fmla="*/ 218 h 411"/>
                  <a:gd name="T22" fmla="*/ 0 w 600"/>
                  <a:gd name="T23" fmla="*/ 222 h 411"/>
                  <a:gd name="T24" fmla="*/ 0 w 600"/>
                  <a:gd name="T25" fmla="*/ 411 h 411"/>
                  <a:gd name="T26" fmla="*/ 40 w 600"/>
                  <a:gd name="T27" fmla="*/ 407 h 411"/>
                  <a:gd name="T28" fmla="*/ 84 w 600"/>
                  <a:gd name="T29" fmla="*/ 403 h 411"/>
                  <a:gd name="T30" fmla="*/ 125 w 600"/>
                  <a:gd name="T31" fmla="*/ 399 h 411"/>
                  <a:gd name="T32" fmla="*/ 169 w 600"/>
                  <a:gd name="T33" fmla="*/ 387 h 411"/>
                  <a:gd name="T34" fmla="*/ 242 w 600"/>
                  <a:gd name="T35" fmla="*/ 363 h 411"/>
                  <a:gd name="T36" fmla="*/ 314 w 600"/>
                  <a:gd name="T37" fmla="*/ 331 h 411"/>
                  <a:gd name="T38" fmla="*/ 383 w 600"/>
                  <a:gd name="T39" fmla="*/ 290 h 411"/>
                  <a:gd name="T40" fmla="*/ 447 w 600"/>
                  <a:gd name="T41" fmla="*/ 238 h 411"/>
                  <a:gd name="T42" fmla="*/ 503 w 600"/>
                  <a:gd name="T43" fmla="*/ 186 h 411"/>
                  <a:gd name="T44" fmla="*/ 552 w 600"/>
                  <a:gd name="T45" fmla="*/ 121 h 411"/>
                  <a:gd name="T46" fmla="*/ 540 w 600"/>
                  <a:gd name="T47" fmla="*/ 0 h 411"/>
                  <a:gd name="T48" fmla="*/ 552 w 600"/>
                  <a:gd name="T49" fmla="*/ 121 h 411"/>
                  <a:gd name="T50" fmla="*/ 600 w 600"/>
                  <a:gd name="T51" fmla="*/ 53 h 411"/>
                  <a:gd name="T52" fmla="*/ 540 w 600"/>
                  <a:gd name="T53" fmla="*/ 0 h 411"/>
                  <a:gd name="T54" fmla="*/ 407 w 600"/>
                  <a:gd name="T55" fmla="*/ 13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00" h="411">
                    <a:moveTo>
                      <a:pt x="407" y="137"/>
                    </a:moveTo>
                    <a:lnTo>
                      <a:pt x="395" y="12"/>
                    </a:lnTo>
                    <a:lnTo>
                      <a:pt x="362" y="57"/>
                    </a:lnTo>
                    <a:lnTo>
                      <a:pt x="318" y="97"/>
                    </a:lnTo>
                    <a:lnTo>
                      <a:pt x="274" y="133"/>
                    </a:lnTo>
                    <a:lnTo>
                      <a:pt x="225" y="165"/>
                    </a:lnTo>
                    <a:lnTo>
                      <a:pt x="173" y="190"/>
                    </a:lnTo>
                    <a:lnTo>
                      <a:pt x="117" y="206"/>
                    </a:lnTo>
                    <a:lnTo>
                      <a:pt x="88" y="210"/>
                    </a:lnTo>
                    <a:lnTo>
                      <a:pt x="60" y="218"/>
                    </a:lnTo>
                    <a:lnTo>
                      <a:pt x="32" y="218"/>
                    </a:lnTo>
                    <a:lnTo>
                      <a:pt x="0" y="222"/>
                    </a:lnTo>
                    <a:lnTo>
                      <a:pt x="0" y="411"/>
                    </a:lnTo>
                    <a:lnTo>
                      <a:pt x="40" y="407"/>
                    </a:lnTo>
                    <a:lnTo>
                      <a:pt x="84" y="403"/>
                    </a:lnTo>
                    <a:lnTo>
                      <a:pt x="125" y="399"/>
                    </a:lnTo>
                    <a:lnTo>
                      <a:pt x="169" y="387"/>
                    </a:lnTo>
                    <a:lnTo>
                      <a:pt x="242" y="363"/>
                    </a:lnTo>
                    <a:lnTo>
                      <a:pt x="314" y="331"/>
                    </a:lnTo>
                    <a:lnTo>
                      <a:pt x="383" y="290"/>
                    </a:lnTo>
                    <a:lnTo>
                      <a:pt x="447" y="238"/>
                    </a:lnTo>
                    <a:lnTo>
                      <a:pt x="503" y="186"/>
                    </a:lnTo>
                    <a:lnTo>
                      <a:pt x="552" y="121"/>
                    </a:lnTo>
                    <a:lnTo>
                      <a:pt x="540" y="0"/>
                    </a:lnTo>
                    <a:lnTo>
                      <a:pt x="552" y="121"/>
                    </a:lnTo>
                    <a:lnTo>
                      <a:pt x="600" y="53"/>
                    </a:lnTo>
                    <a:lnTo>
                      <a:pt x="540" y="0"/>
                    </a:lnTo>
                    <a:lnTo>
                      <a:pt x="407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3712" y="10313"/>
                <a:ext cx="730" cy="648"/>
              </a:xfrm>
              <a:custGeom>
                <a:avLst/>
                <a:gdLst>
                  <a:gd name="T0" fmla="*/ 57 w 730"/>
                  <a:gd name="T1" fmla="*/ 8 h 648"/>
                  <a:gd name="T2" fmla="*/ 65 w 730"/>
                  <a:gd name="T3" fmla="*/ 137 h 648"/>
                  <a:gd name="T4" fmla="*/ 597 w 730"/>
                  <a:gd name="T5" fmla="*/ 648 h 648"/>
                  <a:gd name="T6" fmla="*/ 730 w 730"/>
                  <a:gd name="T7" fmla="*/ 511 h 648"/>
                  <a:gd name="T8" fmla="*/ 194 w 730"/>
                  <a:gd name="T9" fmla="*/ 0 h 648"/>
                  <a:gd name="T10" fmla="*/ 202 w 730"/>
                  <a:gd name="T11" fmla="*/ 128 h 648"/>
                  <a:gd name="T12" fmla="*/ 57 w 730"/>
                  <a:gd name="T13" fmla="*/ 8 h 648"/>
                  <a:gd name="T14" fmla="*/ 0 w 730"/>
                  <a:gd name="T15" fmla="*/ 76 h 648"/>
                  <a:gd name="T16" fmla="*/ 65 w 730"/>
                  <a:gd name="T17" fmla="*/ 137 h 648"/>
                  <a:gd name="T18" fmla="*/ 57 w 730"/>
                  <a:gd name="T19" fmla="*/ 8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0" h="648">
                    <a:moveTo>
                      <a:pt x="57" y="8"/>
                    </a:moveTo>
                    <a:lnTo>
                      <a:pt x="65" y="137"/>
                    </a:lnTo>
                    <a:lnTo>
                      <a:pt x="597" y="648"/>
                    </a:lnTo>
                    <a:lnTo>
                      <a:pt x="730" y="511"/>
                    </a:lnTo>
                    <a:lnTo>
                      <a:pt x="194" y="0"/>
                    </a:lnTo>
                    <a:lnTo>
                      <a:pt x="202" y="128"/>
                    </a:lnTo>
                    <a:lnTo>
                      <a:pt x="57" y="8"/>
                    </a:lnTo>
                    <a:lnTo>
                      <a:pt x="0" y="76"/>
                    </a:lnTo>
                    <a:lnTo>
                      <a:pt x="65" y="137"/>
                    </a:lnTo>
                    <a:lnTo>
                      <a:pt x="57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2818" y="10599"/>
                <a:ext cx="44" cy="249"/>
              </a:xfrm>
              <a:custGeom>
                <a:avLst/>
                <a:gdLst>
                  <a:gd name="T0" fmla="*/ 44 w 44"/>
                  <a:gd name="T1" fmla="*/ 0 h 249"/>
                  <a:gd name="T2" fmla="*/ 44 w 44"/>
                  <a:gd name="T3" fmla="*/ 249 h 249"/>
                  <a:gd name="T4" fmla="*/ 32 w 44"/>
                  <a:gd name="T5" fmla="*/ 221 h 249"/>
                  <a:gd name="T6" fmla="*/ 28 w 44"/>
                  <a:gd name="T7" fmla="*/ 189 h 249"/>
                  <a:gd name="T8" fmla="*/ 20 w 44"/>
                  <a:gd name="T9" fmla="*/ 161 h 249"/>
                  <a:gd name="T10" fmla="*/ 12 w 44"/>
                  <a:gd name="T11" fmla="*/ 129 h 249"/>
                  <a:gd name="T12" fmla="*/ 8 w 44"/>
                  <a:gd name="T13" fmla="*/ 96 h 249"/>
                  <a:gd name="T14" fmla="*/ 4 w 44"/>
                  <a:gd name="T15" fmla="*/ 64 h 249"/>
                  <a:gd name="T16" fmla="*/ 0 w 44"/>
                  <a:gd name="T17" fmla="*/ 32 h 249"/>
                  <a:gd name="T18" fmla="*/ 0 w 44"/>
                  <a:gd name="T19" fmla="*/ 0 h 249"/>
                  <a:gd name="T20" fmla="*/ 44 w 44"/>
                  <a:gd name="T2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249">
                    <a:moveTo>
                      <a:pt x="44" y="0"/>
                    </a:moveTo>
                    <a:lnTo>
                      <a:pt x="44" y="249"/>
                    </a:lnTo>
                    <a:lnTo>
                      <a:pt x="32" y="221"/>
                    </a:lnTo>
                    <a:lnTo>
                      <a:pt x="28" y="189"/>
                    </a:lnTo>
                    <a:lnTo>
                      <a:pt x="20" y="161"/>
                    </a:lnTo>
                    <a:lnTo>
                      <a:pt x="12" y="129"/>
                    </a:lnTo>
                    <a:lnTo>
                      <a:pt x="8" y="96"/>
                    </a:lnTo>
                    <a:lnTo>
                      <a:pt x="4" y="64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>
                <a:off x="2862" y="10599"/>
                <a:ext cx="40" cy="370"/>
              </a:xfrm>
              <a:custGeom>
                <a:avLst/>
                <a:gdLst>
                  <a:gd name="T0" fmla="*/ 0 w 40"/>
                  <a:gd name="T1" fmla="*/ 249 h 370"/>
                  <a:gd name="T2" fmla="*/ 0 w 40"/>
                  <a:gd name="T3" fmla="*/ 0 h 370"/>
                  <a:gd name="T4" fmla="*/ 40 w 40"/>
                  <a:gd name="T5" fmla="*/ 0 h 370"/>
                  <a:gd name="T6" fmla="*/ 40 w 40"/>
                  <a:gd name="T7" fmla="*/ 370 h 370"/>
                  <a:gd name="T8" fmla="*/ 36 w 40"/>
                  <a:gd name="T9" fmla="*/ 354 h 370"/>
                  <a:gd name="T10" fmla="*/ 28 w 40"/>
                  <a:gd name="T11" fmla="*/ 342 h 370"/>
                  <a:gd name="T12" fmla="*/ 24 w 40"/>
                  <a:gd name="T13" fmla="*/ 326 h 370"/>
                  <a:gd name="T14" fmla="*/ 16 w 40"/>
                  <a:gd name="T15" fmla="*/ 310 h 370"/>
                  <a:gd name="T16" fmla="*/ 12 w 40"/>
                  <a:gd name="T17" fmla="*/ 294 h 370"/>
                  <a:gd name="T18" fmla="*/ 8 w 40"/>
                  <a:gd name="T19" fmla="*/ 282 h 370"/>
                  <a:gd name="T20" fmla="*/ 4 w 40"/>
                  <a:gd name="T21" fmla="*/ 266 h 370"/>
                  <a:gd name="T22" fmla="*/ 0 w 40"/>
                  <a:gd name="T23" fmla="*/ 24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370">
                    <a:moveTo>
                      <a:pt x="0" y="249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370"/>
                    </a:lnTo>
                    <a:lnTo>
                      <a:pt x="36" y="354"/>
                    </a:lnTo>
                    <a:lnTo>
                      <a:pt x="28" y="342"/>
                    </a:lnTo>
                    <a:lnTo>
                      <a:pt x="24" y="326"/>
                    </a:lnTo>
                    <a:lnTo>
                      <a:pt x="16" y="310"/>
                    </a:lnTo>
                    <a:lnTo>
                      <a:pt x="12" y="294"/>
                    </a:lnTo>
                    <a:lnTo>
                      <a:pt x="8" y="282"/>
                    </a:lnTo>
                    <a:lnTo>
                      <a:pt x="4" y="266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030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9" name="Freeform 23"/>
              <p:cNvSpPr>
                <a:spLocks/>
              </p:cNvSpPr>
              <p:nvPr/>
            </p:nvSpPr>
            <p:spPr bwMode="auto">
              <a:xfrm>
                <a:off x="2902" y="10599"/>
                <a:ext cx="45" cy="459"/>
              </a:xfrm>
              <a:custGeom>
                <a:avLst/>
                <a:gdLst>
                  <a:gd name="T0" fmla="*/ 0 w 45"/>
                  <a:gd name="T1" fmla="*/ 370 h 459"/>
                  <a:gd name="T2" fmla="*/ 0 w 45"/>
                  <a:gd name="T3" fmla="*/ 0 h 459"/>
                  <a:gd name="T4" fmla="*/ 45 w 45"/>
                  <a:gd name="T5" fmla="*/ 0 h 459"/>
                  <a:gd name="T6" fmla="*/ 45 w 45"/>
                  <a:gd name="T7" fmla="*/ 459 h 459"/>
                  <a:gd name="T8" fmla="*/ 37 w 45"/>
                  <a:gd name="T9" fmla="*/ 447 h 459"/>
                  <a:gd name="T10" fmla="*/ 32 w 45"/>
                  <a:gd name="T11" fmla="*/ 439 h 459"/>
                  <a:gd name="T12" fmla="*/ 28 w 45"/>
                  <a:gd name="T13" fmla="*/ 427 h 459"/>
                  <a:gd name="T14" fmla="*/ 20 w 45"/>
                  <a:gd name="T15" fmla="*/ 415 h 459"/>
                  <a:gd name="T16" fmla="*/ 16 w 45"/>
                  <a:gd name="T17" fmla="*/ 403 h 459"/>
                  <a:gd name="T18" fmla="*/ 12 w 45"/>
                  <a:gd name="T19" fmla="*/ 394 h 459"/>
                  <a:gd name="T20" fmla="*/ 4 w 45"/>
                  <a:gd name="T21" fmla="*/ 382 h 459"/>
                  <a:gd name="T22" fmla="*/ 0 w 45"/>
                  <a:gd name="T23" fmla="*/ 37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459">
                    <a:moveTo>
                      <a:pt x="0" y="370"/>
                    </a:moveTo>
                    <a:lnTo>
                      <a:pt x="0" y="0"/>
                    </a:lnTo>
                    <a:lnTo>
                      <a:pt x="45" y="0"/>
                    </a:lnTo>
                    <a:lnTo>
                      <a:pt x="45" y="459"/>
                    </a:lnTo>
                    <a:lnTo>
                      <a:pt x="37" y="447"/>
                    </a:lnTo>
                    <a:lnTo>
                      <a:pt x="32" y="439"/>
                    </a:lnTo>
                    <a:lnTo>
                      <a:pt x="28" y="427"/>
                    </a:lnTo>
                    <a:lnTo>
                      <a:pt x="20" y="415"/>
                    </a:lnTo>
                    <a:lnTo>
                      <a:pt x="16" y="403"/>
                    </a:lnTo>
                    <a:lnTo>
                      <a:pt x="12" y="394"/>
                    </a:lnTo>
                    <a:lnTo>
                      <a:pt x="4" y="382"/>
                    </a:lnTo>
                    <a:lnTo>
                      <a:pt x="0" y="370"/>
                    </a:lnTo>
                    <a:close/>
                  </a:path>
                </a:pathLst>
              </a:custGeom>
              <a:solidFill>
                <a:srgbClr val="060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2947" y="10599"/>
                <a:ext cx="44" cy="531"/>
              </a:xfrm>
              <a:custGeom>
                <a:avLst/>
                <a:gdLst>
                  <a:gd name="T0" fmla="*/ 0 w 44"/>
                  <a:gd name="T1" fmla="*/ 459 h 531"/>
                  <a:gd name="T2" fmla="*/ 0 w 44"/>
                  <a:gd name="T3" fmla="*/ 0 h 531"/>
                  <a:gd name="T4" fmla="*/ 44 w 44"/>
                  <a:gd name="T5" fmla="*/ 0 h 531"/>
                  <a:gd name="T6" fmla="*/ 44 w 44"/>
                  <a:gd name="T7" fmla="*/ 531 h 531"/>
                  <a:gd name="T8" fmla="*/ 36 w 44"/>
                  <a:gd name="T9" fmla="*/ 523 h 531"/>
                  <a:gd name="T10" fmla="*/ 32 w 44"/>
                  <a:gd name="T11" fmla="*/ 515 h 531"/>
                  <a:gd name="T12" fmla="*/ 24 w 44"/>
                  <a:gd name="T13" fmla="*/ 507 h 531"/>
                  <a:gd name="T14" fmla="*/ 20 w 44"/>
                  <a:gd name="T15" fmla="*/ 495 h 531"/>
                  <a:gd name="T16" fmla="*/ 16 w 44"/>
                  <a:gd name="T17" fmla="*/ 487 h 531"/>
                  <a:gd name="T18" fmla="*/ 8 w 44"/>
                  <a:gd name="T19" fmla="*/ 479 h 531"/>
                  <a:gd name="T20" fmla="*/ 4 w 44"/>
                  <a:gd name="T21" fmla="*/ 471 h 531"/>
                  <a:gd name="T22" fmla="*/ 0 w 44"/>
                  <a:gd name="T23" fmla="*/ 459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531">
                    <a:moveTo>
                      <a:pt x="0" y="459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531"/>
                    </a:lnTo>
                    <a:lnTo>
                      <a:pt x="36" y="523"/>
                    </a:lnTo>
                    <a:lnTo>
                      <a:pt x="32" y="515"/>
                    </a:lnTo>
                    <a:lnTo>
                      <a:pt x="24" y="507"/>
                    </a:lnTo>
                    <a:lnTo>
                      <a:pt x="20" y="495"/>
                    </a:lnTo>
                    <a:lnTo>
                      <a:pt x="16" y="487"/>
                    </a:lnTo>
                    <a:lnTo>
                      <a:pt x="8" y="479"/>
                    </a:lnTo>
                    <a:lnTo>
                      <a:pt x="4" y="471"/>
                    </a:lnTo>
                    <a:lnTo>
                      <a:pt x="0" y="459"/>
                    </a:lnTo>
                    <a:close/>
                  </a:path>
                </a:pathLst>
              </a:custGeom>
              <a:solidFill>
                <a:srgbClr val="090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2991" y="10599"/>
                <a:ext cx="40" cy="596"/>
              </a:xfrm>
              <a:custGeom>
                <a:avLst/>
                <a:gdLst>
                  <a:gd name="T0" fmla="*/ 0 w 40"/>
                  <a:gd name="T1" fmla="*/ 531 h 596"/>
                  <a:gd name="T2" fmla="*/ 0 w 40"/>
                  <a:gd name="T3" fmla="*/ 0 h 596"/>
                  <a:gd name="T4" fmla="*/ 40 w 40"/>
                  <a:gd name="T5" fmla="*/ 0 h 596"/>
                  <a:gd name="T6" fmla="*/ 40 w 40"/>
                  <a:gd name="T7" fmla="*/ 596 h 596"/>
                  <a:gd name="T8" fmla="*/ 36 w 40"/>
                  <a:gd name="T9" fmla="*/ 588 h 596"/>
                  <a:gd name="T10" fmla="*/ 28 w 40"/>
                  <a:gd name="T11" fmla="*/ 580 h 596"/>
                  <a:gd name="T12" fmla="*/ 24 w 40"/>
                  <a:gd name="T13" fmla="*/ 572 h 596"/>
                  <a:gd name="T14" fmla="*/ 20 w 40"/>
                  <a:gd name="T15" fmla="*/ 564 h 596"/>
                  <a:gd name="T16" fmla="*/ 12 w 40"/>
                  <a:gd name="T17" fmla="*/ 556 h 596"/>
                  <a:gd name="T18" fmla="*/ 8 w 40"/>
                  <a:gd name="T19" fmla="*/ 548 h 596"/>
                  <a:gd name="T20" fmla="*/ 4 w 40"/>
                  <a:gd name="T21" fmla="*/ 540 h 596"/>
                  <a:gd name="T22" fmla="*/ 0 w 40"/>
                  <a:gd name="T23" fmla="*/ 531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596">
                    <a:moveTo>
                      <a:pt x="0" y="531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596"/>
                    </a:lnTo>
                    <a:lnTo>
                      <a:pt x="36" y="588"/>
                    </a:lnTo>
                    <a:lnTo>
                      <a:pt x="28" y="580"/>
                    </a:lnTo>
                    <a:lnTo>
                      <a:pt x="24" y="572"/>
                    </a:lnTo>
                    <a:lnTo>
                      <a:pt x="20" y="564"/>
                    </a:lnTo>
                    <a:lnTo>
                      <a:pt x="12" y="556"/>
                    </a:lnTo>
                    <a:lnTo>
                      <a:pt x="8" y="548"/>
                    </a:lnTo>
                    <a:lnTo>
                      <a:pt x="4" y="540"/>
                    </a:lnTo>
                    <a:lnTo>
                      <a:pt x="0" y="531"/>
                    </a:lnTo>
                    <a:close/>
                  </a:path>
                </a:pathLst>
              </a:custGeom>
              <a:solidFill>
                <a:srgbClr val="0C1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3031" y="10599"/>
                <a:ext cx="45" cy="652"/>
              </a:xfrm>
              <a:custGeom>
                <a:avLst/>
                <a:gdLst>
                  <a:gd name="T0" fmla="*/ 0 w 45"/>
                  <a:gd name="T1" fmla="*/ 596 h 652"/>
                  <a:gd name="T2" fmla="*/ 0 w 45"/>
                  <a:gd name="T3" fmla="*/ 0 h 652"/>
                  <a:gd name="T4" fmla="*/ 45 w 45"/>
                  <a:gd name="T5" fmla="*/ 0 h 652"/>
                  <a:gd name="T6" fmla="*/ 45 w 45"/>
                  <a:gd name="T7" fmla="*/ 652 h 652"/>
                  <a:gd name="T8" fmla="*/ 36 w 45"/>
                  <a:gd name="T9" fmla="*/ 644 h 652"/>
                  <a:gd name="T10" fmla="*/ 32 w 45"/>
                  <a:gd name="T11" fmla="*/ 636 h 652"/>
                  <a:gd name="T12" fmla="*/ 28 w 45"/>
                  <a:gd name="T13" fmla="*/ 632 h 652"/>
                  <a:gd name="T14" fmla="*/ 20 w 45"/>
                  <a:gd name="T15" fmla="*/ 624 h 652"/>
                  <a:gd name="T16" fmla="*/ 16 w 45"/>
                  <a:gd name="T17" fmla="*/ 616 h 652"/>
                  <a:gd name="T18" fmla="*/ 12 w 45"/>
                  <a:gd name="T19" fmla="*/ 612 h 652"/>
                  <a:gd name="T20" fmla="*/ 4 w 45"/>
                  <a:gd name="T21" fmla="*/ 604 h 652"/>
                  <a:gd name="T22" fmla="*/ 0 w 45"/>
                  <a:gd name="T23" fmla="*/ 596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652">
                    <a:moveTo>
                      <a:pt x="0" y="596"/>
                    </a:moveTo>
                    <a:lnTo>
                      <a:pt x="0" y="0"/>
                    </a:lnTo>
                    <a:lnTo>
                      <a:pt x="45" y="0"/>
                    </a:lnTo>
                    <a:lnTo>
                      <a:pt x="45" y="652"/>
                    </a:lnTo>
                    <a:lnTo>
                      <a:pt x="36" y="644"/>
                    </a:lnTo>
                    <a:lnTo>
                      <a:pt x="32" y="636"/>
                    </a:lnTo>
                    <a:lnTo>
                      <a:pt x="28" y="632"/>
                    </a:lnTo>
                    <a:lnTo>
                      <a:pt x="20" y="624"/>
                    </a:lnTo>
                    <a:lnTo>
                      <a:pt x="16" y="616"/>
                    </a:lnTo>
                    <a:lnTo>
                      <a:pt x="12" y="612"/>
                    </a:lnTo>
                    <a:lnTo>
                      <a:pt x="4" y="604"/>
                    </a:lnTo>
                    <a:lnTo>
                      <a:pt x="0" y="596"/>
                    </a:lnTo>
                    <a:close/>
                  </a:path>
                </a:pathLst>
              </a:custGeom>
              <a:solidFill>
                <a:srgbClr val="0F1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3076" y="10599"/>
                <a:ext cx="44" cy="701"/>
              </a:xfrm>
              <a:custGeom>
                <a:avLst/>
                <a:gdLst>
                  <a:gd name="T0" fmla="*/ 0 w 44"/>
                  <a:gd name="T1" fmla="*/ 652 h 701"/>
                  <a:gd name="T2" fmla="*/ 0 w 44"/>
                  <a:gd name="T3" fmla="*/ 0 h 701"/>
                  <a:gd name="T4" fmla="*/ 44 w 44"/>
                  <a:gd name="T5" fmla="*/ 0 h 701"/>
                  <a:gd name="T6" fmla="*/ 44 w 44"/>
                  <a:gd name="T7" fmla="*/ 701 h 701"/>
                  <a:gd name="T8" fmla="*/ 36 w 44"/>
                  <a:gd name="T9" fmla="*/ 693 h 701"/>
                  <a:gd name="T10" fmla="*/ 32 w 44"/>
                  <a:gd name="T11" fmla="*/ 689 h 701"/>
                  <a:gd name="T12" fmla="*/ 24 w 44"/>
                  <a:gd name="T13" fmla="*/ 681 h 701"/>
                  <a:gd name="T14" fmla="*/ 20 w 44"/>
                  <a:gd name="T15" fmla="*/ 677 h 701"/>
                  <a:gd name="T16" fmla="*/ 16 w 44"/>
                  <a:gd name="T17" fmla="*/ 668 h 701"/>
                  <a:gd name="T18" fmla="*/ 8 w 44"/>
                  <a:gd name="T19" fmla="*/ 664 h 701"/>
                  <a:gd name="T20" fmla="*/ 4 w 44"/>
                  <a:gd name="T21" fmla="*/ 656 h 701"/>
                  <a:gd name="T22" fmla="*/ 0 w 44"/>
                  <a:gd name="T23" fmla="*/ 652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701">
                    <a:moveTo>
                      <a:pt x="0" y="652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701"/>
                    </a:lnTo>
                    <a:lnTo>
                      <a:pt x="36" y="693"/>
                    </a:lnTo>
                    <a:lnTo>
                      <a:pt x="32" y="689"/>
                    </a:lnTo>
                    <a:lnTo>
                      <a:pt x="24" y="681"/>
                    </a:lnTo>
                    <a:lnTo>
                      <a:pt x="20" y="677"/>
                    </a:lnTo>
                    <a:lnTo>
                      <a:pt x="16" y="668"/>
                    </a:lnTo>
                    <a:lnTo>
                      <a:pt x="8" y="664"/>
                    </a:lnTo>
                    <a:lnTo>
                      <a:pt x="4" y="656"/>
                    </a:lnTo>
                    <a:lnTo>
                      <a:pt x="0" y="652"/>
                    </a:lnTo>
                    <a:close/>
                  </a:path>
                </a:pathLst>
              </a:custGeom>
              <a:solidFill>
                <a:srgbClr val="121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>
                <a:off x="3120" y="10599"/>
                <a:ext cx="40" cy="741"/>
              </a:xfrm>
              <a:custGeom>
                <a:avLst/>
                <a:gdLst>
                  <a:gd name="T0" fmla="*/ 0 w 40"/>
                  <a:gd name="T1" fmla="*/ 701 h 741"/>
                  <a:gd name="T2" fmla="*/ 0 w 40"/>
                  <a:gd name="T3" fmla="*/ 0 h 741"/>
                  <a:gd name="T4" fmla="*/ 40 w 40"/>
                  <a:gd name="T5" fmla="*/ 0 h 741"/>
                  <a:gd name="T6" fmla="*/ 40 w 40"/>
                  <a:gd name="T7" fmla="*/ 741 h 741"/>
                  <a:gd name="T8" fmla="*/ 36 w 40"/>
                  <a:gd name="T9" fmla="*/ 737 h 741"/>
                  <a:gd name="T10" fmla="*/ 28 w 40"/>
                  <a:gd name="T11" fmla="*/ 733 h 741"/>
                  <a:gd name="T12" fmla="*/ 24 w 40"/>
                  <a:gd name="T13" fmla="*/ 725 h 741"/>
                  <a:gd name="T14" fmla="*/ 20 w 40"/>
                  <a:gd name="T15" fmla="*/ 721 h 741"/>
                  <a:gd name="T16" fmla="*/ 12 w 40"/>
                  <a:gd name="T17" fmla="*/ 717 h 741"/>
                  <a:gd name="T18" fmla="*/ 8 w 40"/>
                  <a:gd name="T19" fmla="*/ 709 h 741"/>
                  <a:gd name="T20" fmla="*/ 4 w 40"/>
                  <a:gd name="T21" fmla="*/ 705 h 741"/>
                  <a:gd name="T22" fmla="*/ 0 w 40"/>
                  <a:gd name="T23" fmla="*/ 70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741">
                    <a:moveTo>
                      <a:pt x="0" y="701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741"/>
                    </a:lnTo>
                    <a:lnTo>
                      <a:pt x="36" y="737"/>
                    </a:lnTo>
                    <a:lnTo>
                      <a:pt x="28" y="733"/>
                    </a:lnTo>
                    <a:lnTo>
                      <a:pt x="24" y="725"/>
                    </a:lnTo>
                    <a:lnTo>
                      <a:pt x="20" y="721"/>
                    </a:lnTo>
                    <a:lnTo>
                      <a:pt x="12" y="717"/>
                    </a:lnTo>
                    <a:lnTo>
                      <a:pt x="8" y="709"/>
                    </a:lnTo>
                    <a:lnTo>
                      <a:pt x="4" y="705"/>
                    </a:lnTo>
                    <a:lnTo>
                      <a:pt x="0" y="701"/>
                    </a:lnTo>
                    <a:close/>
                  </a:path>
                </a:pathLst>
              </a:custGeom>
              <a:solidFill>
                <a:srgbClr val="152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>
                <a:off x="3160" y="10599"/>
                <a:ext cx="44" cy="781"/>
              </a:xfrm>
              <a:custGeom>
                <a:avLst/>
                <a:gdLst>
                  <a:gd name="T0" fmla="*/ 0 w 44"/>
                  <a:gd name="T1" fmla="*/ 741 h 781"/>
                  <a:gd name="T2" fmla="*/ 0 w 44"/>
                  <a:gd name="T3" fmla="*/ 0 h 781"/>
                  <a:gd name="T4" fmla="*/ 44 w 44"/>
                  <a:gd name="T5" fmla="*/ 0 h 781"/>
                  <a:gd name="T6" fmla="*/ 44 w 44"/>
                  <a:gd name="T7" fmla="*/ 781 h 781"/>
                  <a:gd name="T8" fmla="*/ 40 w 44"/>
                  <a:gd name="T9" fmla="*/ 777 h 781"/>
                  <a:gd name="T10" fmla="*/ 32 w 44"/>
                  <a:gd name="T11" fmla="*/ 773 h 781"/>
                  <a:gd name="T12" fmla="*/ 28 w 44"/>
                  <a:gd name="T13" fmla="*/ 765 h 781"/>
                  <a:gd name="T14" fmla="*/ 20 w 44"/>
                  <a:gd name="T15" fmla="*/ 761 h 781"/>
                  <a:gd name="T16" fmla="*/ 16 w 44"/>
                  <a:gd name="T17" fmla="*/ 757 h 781"/>
                  <a:gd name="T18" fmla="*/ 12 w 44"/>
                  <a:gd name="T19" fmla="*/ 753 h 781"/>
                  <a:gd name="T20" fmla="*/ 8 w 44"/>
                  <a:gd name="T21" fmla="*/ 749 h 781"/>
                  <a:gd name="T22" fmla="*/ 0 w 44"/>
                  <a:gd name="T23" fmla="*/ 741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781">
                    <a:moveTo>
                      <a:pt x="0" y="741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781"/>
                    </a:lnTo>
                    <a:lnTo>
                      <a:pt x="40" y="777"/>
                    </a:lnTo>
                    <a:lnTo>
                      <a:pt x="32" y="773"/>
                    </a:lnTo>
                    <a:lnTo>
                      <a:pt x="28" y="765"/>
                    </a:lnTo>
                    <a:lnTo>
                      <a:pt x="20" y="761"/>
                    </a:lnTo>
                    <a:lnTo>
                      <a:pt x="16" y="757"/>
                    </a:lnTo>
                    <a:lnTo>
                      <a:pt x="12" y="753"/>
                    </a:lnTo>
                    <a:lnTo>
                      <a:pt x="8" y="749"/>
                    </a:lnTo>
                    <a:lnTo>
                      <a:pt x="0" y="741"/>
                    </a:lnTo>
                    <a:close/>
                  </a:path>
                </a:pathLst>
              </a:custGeom>
              <a:solidFill>
                <a:srgbClr val="182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>
                <a:off x="3204" y="10599"/>
                <a:ext cx="45" cy="818"/>
              </a:xfrm>
              <a:custGeom>
                <a:avLst/>
                <a:gdLst>
                  <a:gd name="T0" fmla="*/ 0 w 45"/>
                  <a:gd name="T1" fmla="*/ 781 h 818"/>
                  <a:gd name="T2" fmla="*/ 0 w 45"/>
                  <a:gd name="T3" fmla="*/ 0 h 818"/>
                  <a:gd name="T4" fmla="*/ 45 w 45"/>
                  <a:gd name="T5" fmla="*/ 0 h 818"/>
                  <a:gd name="T6" fmla="*/ 45 w 45"/>
                  <a:gd name="T7" fmla="*/ 818 h 818"/>
                  <a:gd name="T8" fmla="*/ 37 w 45"/>
                  <a:gd name="T9" fmla="*/ 814 h 818"/>
                  <a:gd name="T10" fmla="*/ 33 w 45"/>
                  <a:gd name="T11" fmla="*/ 810 h 818"/>
                  <a:gd name="T12" fmla="*/ 29 w 45"/>
                  <a:gd name="T13" fmla="*/ 805 h 818"/>
                  <a:gd name="T14" fmla="*/ 21 w 45"/>
                  <a:gd name="T15" fmla="*/ 797 h 818"/>
                  <a:gd name="T16" fmla="*/ 17 w 45"/>
                  <a:gd name="T17" fmla="*/ 793 h 818"/>
                  <a:gd name="T18" fmla="*/ 13 w 45"/>
                  <a:gd name="T19" fmla="*/ 789 h 818"/>
                  <a:gd name="T20" fmla="*/ 5 w 45"/>
                  <a:gd name="T21" fmla="*/ 785 h 818"/>
                  <a:gd name="T22" fmla="*/ 0 w 45"/>
                  <a:gd name="T23" fmla="*/ 781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818">
                    <a:moveTo>
                      <a:pt x="0" y="781"/>
                    </a:moveTo>
                    <a:lnTo>
                      <a:pt x="0" y="0"/>
                    </a:lnTo>
                    <a:lnTo>
                      <a:pt x="45" y="0"/>
                    </a:lnTo>
                    <a:lnTo>
                      <a:pt x="45" y="818"/>
                    </a:lnTo>
                    <a:lnTo>
                      <a:pt x="37" y="814"/>
                    </a:lnTo>
                    <a:lnTo>
                      <a:pt x="33" y="810"/>
                    </a:lnTo>
                    <a:lnTo>
                      <a:pt x="29" y="805"/>
                    </a:lnTo>
                    <a:lnTo>
                      <a:pt x="21" y="797"/>
                    </a:lnTo>
                    <a:lnTo>
                      <a:pt x="17" y="793"/>
                    </a:lnTo>
                    <a:lnTo>
                      <a:pt x="13" y="789"/>
                    </a:lnTo>
                    <a:lnTo>
                      <a:pt x="5" y="785"/>
                    </a:lnTo>
                    <a:lnTo>
                      <a:pt x="0" y="781"/>
                    </a:lnTo>
                    <a:close/>
                  </a:path>
                </a:pathLst>
              </a:custGeom>
              <a:solidFill>
                <a:srgbClr val="1C2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>
                <a:off x="3249" y="10599"/>
                <a:ext cx="40" cy="850"/>
              </a:xfrm>
              <a:custGeom>
                <a:avLst/>
                <a:gdLst>
                  <a:gd name="T0" fmla="*/ 0 w 40"/>
                  <a:gd name="T1" fmla="*/ 818 h 850"/>
                  <a:gd name="T2" fmla="*/ 0 w 40"/>
                  <a:gd name="T3" fmla="*/ 0 h 850"/>
                  <a:gd name="T4" fmla="*/ 40 w 40"/>
                  <a:gd name="T5" fmla="*/ 0 h 850"/>
                  <a:gd name="T6" fmla="*/ 40 w 40"/>
                  <a:gd name="T7" fmla="*/ 850 h 850"/>
                  <a:gd name="T8" fmla="*/ 36 w 40"/>
                  <a:gd name="T9" fmla="*/ 846 h 850"/>
                  <a:gd name="T10" fmla="*/ 32 w 40"/>
                  <a:gd name="T11" fmla="*/ 842 h 850"/>
                  <a:gd name="T12" fmla="*/ 24 w 40"/>
                  <a:gd name="T13" fmla="*/ 838 h 850"/>
                  <a:gd name="T14" fmla="*/ 20 w 40"/>
                  <a:gd name="T15" fmla="*/ 834 h 850"/>
                  <a:gd name="T16" fmla="*/ 16 w 40"/>
                  <a:gd name="T17" fmla="*/ 830 h 850"/>
                  <a:gd name="T18" fmla="*/ 8 w 40"/>
                  <a:gd name="T19" fmla="*/ 826 h 850"/>
                  <a:gd name="T20" fmla="*/ 4 w 40"/>
                  <a:gd name="T21" fmla="*/ 822 h 850"/>
                  <a:gd name="T22" fmla="*/ 0 w 40"/>
                  <a:gd name="T23" fmla="*/ 818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850">
                    <a:moveTo>
                      <a:pt x="0" y="818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850"/>
                    </a:lnTo>
                    <a:lnTo>
                      <a:pt x="36" y="846"/>
                    </a:lnTo>
                    <a:lnTo>
                      <a:pt x="32" y="842"/>
                    </a:lnTo>
                    <a:lnTo>
                      <a:pt x="24" y="838"/>
                    </a:lnTo>
                    <a:lnTo>
                      <a:pt x="20" y="834"/>
                    </a:lnTo>
                    <a:lnTo>
                      <a:pt x="16" y="830"/>
                    </a:lnTo>
                    <a:lnTo>
                      <a:pt x="8" y="826"/>
                    </a:lnTo>
                    <a:lnTo>
                      <a:pt x="4" y="822"/>
                    </a:lnTo>
                    <a:lnTo>
                      <a:pt x="0" y="818"/>
                    </a:lnTo>
                    <a:close/>
                  </a:path>
                </a:pathLst>
              </a:custGeom>
              <a:solidFill>
                <a:srgbClr val="1F3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>
                <a:off x="3289" y="10599"/>
                <a:ext cx="44" cy="878"/>
              </a:xfrm>
              <a:custGeom>
                <a:avLst/>
                <a:gdLst>
                  <a:gd name="T0" fmla="*/ 0 w 44"/>
                  <a:gd name="T1" fmla="*/ 850 h 878"/>
                  <a:gd name="T2" fmla="*/ 0 w 44"/>
                  <a:gd name="T3" fmla="*/ 0 h 878"/>
                  <a:gd name="T4" fmla="*/ 32 w 44"/>
                  <a:gd name="T5" fmla="*/ 0 h 878"/>
                  <a:gd name="T6" fmla="*/ 36 w 44"/>
                  <a:gd name="T7" fmla="*/ 12 h 878"/>
                  <a:gd name="T8" fmla="*/ 36 w 44"/>
                  <a:gd name="T9" fmla="*/ 20 h 878"/>
                  <a:gd name="T10" fmla="*/ 36 w 44"/>
                  <a:gd name="T11" fmla="*/ 28 h 878"/>
                  <a:gd name="T12" fmla="*/ 36 w 44"/>
                  <a:gd name="T13" fmla="*/ 36 h 878"/>
                  <a:gd name="T14" fmla="*/ 40 w 44"/>
                  <a:gd name="T15" fmla="*/ 44 h 878"/>
                  <a:gd name="T16" fmla="*/ 40 w 44"/>
                  <a:gd name="T17" fmla="*/ 52 h 878"/>
                  <a:gd name="T18" fmla="*/ 40 w 44"/>
                  <a:gd name="T19" fmla="*/ 64 h 878"/>
                  <a:gd name="T20" fmla="*/ 44 w 44"/>
                  <a:gd name="T21" fmla="*/ 72 h 878"/>
                  <a:gd name="T22" fmla="*/ 44 w 44"/>
                  <a:gd name="T23" fmla="*/ 878 h 878"/>
                  <a:gd name="T24" fmla="*/ 40 w 44"/>
                  <a:gd name="T25" fmla="*/ 874 h 878"/>
                  <a:gd name="T26" fmla="*/ 32 w 44"/>
                  <a:gd name="T27" fmla="*/ 870 h 878"/>
                  <a:gd name="T28" fmla="*/ 28 w 44"/>
                  <a:gd name="T29" fmla="*/ 866 h 878"/>
                  <a:gd name="T30" fmla="*/ 24 w 44"/>
                  <a:gd name="T31" fmla="*/ 862 h 878"/>
                  <a:gd name="T32" fmla="*/ 16 w 44"/>
                  <a:gd name="T33" fmla="*/ 858 h 878"/>
                  <a:gd name="T34" fmla="*/ 12 w 44"/>
                  <a:gd name="T35" fmla="*/ 854 h 878"/>
                  <a:gd name="T36" fmla="*/ 8 w 44"/>
                  <a:gd name="T37" fmla="*/ 850 h 878"/>
                  <a:gd name="T38" fmla="*/ 0 w 44"/>
                  <a:gd name="T39" fmla="*/ 850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878">
                    <a:moveTo>
                      <a:pt x="0" y="850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6" y="28"/>
                    </a:lnTo>
                    <a:lnTo>
                      <a:pt x="36" y="36"/>
                    </a:lnTo>
                    <a:lnTo>
                      <a:pt x="40" y="44"/>
                    </a:lnTo>
                    <a:lnTo>
                      <a:pt x="40" y="52"/>
                    </a:lnTo>
                    <a:lnTo>
                      <a:pt x="40" y="64"/>
                    </a:lnTo>
                    <a:lnTo>
                      <a:pt x="44" y="72"/>
                    </a:lnTo>
                    <a:lnTo>
                      <a:pt x="44" y="878"/>
                    </a:lnTo>
                    <a:lnTo>
                      <a:pt x="40" y="874"/>
                    </a:lnTo>
                    <a:lnTo>
                      <a:pt x="32" y="870"/>
                    </a:lnTo>
                    <a:lnTo>
                      <a:pt x="28" y="866"/>
                    </a:lnTo>
                    <a:lnTo>
                      <a:pt x="24" y="862"/>
                    </a:lnTo>
                    <a:lnTo>
                      <a:pt x="16" y="858"/>
                    </a:lnTo>
                    <a:lnTo>
                      <a:pt x="12" y="854"/>
                    </a:lnTo>
                    <a:lnTo>
                      <a:pt x="8" y="850"/>
                    </a:lnTo>
                    <a:lnTo>
                      <a:pt x="0" y="850"/>
                    </a:lnTo>
                    <a:close/>
                  </a:path>
                </a:pathLst>
              </a:custGeom>
              <a:solidFill>
                <a:srgbClr val="223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3333" y="10671"/>
                <a:ext cx="45" cy="830"/>
              </a:xfrm>
              <a:custGeom>
                <a:avLst/>
                <a:gdLst>
                  <a:gd name="T0" fmla="*/ 0 w 45"/>
                  <a:gd name="T1" fmla="*/ 806 h 830"/>
                  <a:gd name="T2" fmla="*/ 0 w 45"/>
                  <a:gd name="T3" fmla="*/ 0 h 830"/>
                  <a:gd name="T4" fmla="*/ 4 w 45"/>
                  <a:gd name="T5" fmla="*/ 16 h 830"/>
                  <a:gd name="T6" fmla="*/ 9 w 45"/>
                  <a:gd name="T7" fmla="*/ 32 h 830"/>
                  <a:gd name="T8" fmla="*/ 13 w 45"/>
                  <a:gd name="T9" fmla="*/ 48 h 830"/>
                  <a:gd name="T10" fmla="*/ 17 w 45"/>
                  <a:gd name="T11" fmla="*/ 65 h 830"/>
                  <a:gd name="T12" fmla="*/ 25 w 45"/>
                  <a:gd name="T13" fmla="*/ 81 h 830"/>
                  <a:gd name="T14" fmla="*/ 29 w 45"/>
                  <a:gd name="T15" fmla="*/ 97 h 830"/>
                  <a:gd name="T16" fmla="*/ 37 w 45"/>
                  <a:gd name="T17" fmla="*/ 113 h 830"/>
                  <a:gd name="T18" fmla="*/ 45 w 45"/>
                  <a:gd name="T19" fmla="*/ 129 h 830"/>
                  <a:gd name="T20" fmla="*/ 45 w 45"/>
                  <a:gd name="T21" fmla="*/ 830 h 830"/>
                  <a:gd name="T22" fmla="*/ 37 w 45"/>
                  <a:gd name="T23" fmla="*/ 826 h 830"/>
                  <a:gd name="T24" fmla="*/ 33 w 45"/>
                  <a:gd name="T25" fmla="*/ 826 h 830"/>
                  <a:gd name="T26" fmla="*/ 29 w 45"/>
                  <a:gd name="T27" fmla="*/ 822 h 830"/>
                  <a:gd name="T28" fmla="*/ 21 w 45"/>
                  <a:gd name="T29" fmla="*/ 818 h 830"/>
                  <a:gd name="T30" fmla="*/ 17 w 45"/>
                  <a:gd name="T31" fmla="*/ 814 h 830"/>
                  <a:gd name="T32" fmla="*/ 13 w 45"/>
                  <a:gd name="T33" fmla="*/ 810 h 830"/>
                  <a:gd name="T34" fmla="*/ 4 w 45"/>
                  <a:gd name="T35" fmla="*/ 806 h 830"/>
                  <a:gd name="T36" fmla="*/ 0 w 45"/>
                  <a:gd name="T37" fmla="*/ 806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830">
                    <a:moveTo>
                      <a:pt x="0" y="806"/>
                    </a:moveTo>
                    <a:lnTo>
                      <a:pt x="0" y="0"/>
                    </a:lnTo>
                    <a:lnTo>
                      <a:pt x="4" y="16"/>
                    </a:lnTo>
                    <a:lnTo>
                      <a:pt x="9" y="32"/>
                    </a:lnTo>
                    <a:lnTo>
                      <a:pt x="13" y="48"/>
                    </a:lnTo>
                    <a:lnTo>
                      <a:pt x="17" y="65"/>
                    </a:lnTo>
                    <a:lnTo>
                      <a:pt x="25" y="81"/>
                    </a:lnTo>
                    <a:lnTo>
                      <a:pt x="29" y="97"/>
                    </a:lnTo>
                    <a:lnTo>
                      <a:pt x="37" y="113"/>
                    </a:lnTo>
                    <a:lnTo>
                      <a:pt x="45" y="129"/>
                    </a:lnTo>
                    <a:lnTo>
                      <a:pt x="45" y="830"/>
                    </a:lnTo>
                    <a:lnTo>
                      <a:pt x="37" y="826"/>
                    </a:lnTo>
                    <a:lnTo>
                      <a:pt x="33" y="826"/>
                    </a:lnTo>
                    <a:lnTo>
                      <a:pt x="29" y="822"/>
                    </a:lnTo>
                    <a:lnTo>
                      <a:pt x="21" y="818"/>
                    </a:lnTo>
                    <a:lnTo>
                      <a:pt x="17" y="814"/>
                    </a:lnTo>
                    <a:lnTo>
                      <a:pt x="13" y="810"/>
                    </a:lnTo>
                    <a:lnTo>
                      <a:pt x="4" y="806"/>
                    </a:lnTo>
                    <a:lnTo>
                      <a:pt x="0" y="806"/>
                    </a:lnTo>
                    <a:close/>
                  </a:path>
                </a:pathLst>
              </a:custGeom>
              <a:solidFill>
                <a:srgbClr val="253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3378" y="10800"/>
                <a:ext cx="40" cy="725"/>
              </a:xfrm>
              <a:custGeom>
                <a:avLst/>
                <a:gdLst>
                  <a:gd name="T0" fmla="*/ 0 w 40"/>
                  <a:gd name="T1" fmla="*/ 701 h 725"/>
                  <a:gd name="T2" fmla="*/ 0 w 40"/>
                  <a:gd name="T3" fmla="*/ 0 h 725"/>
                  <a:gd name="T4" fmla="*/ 4 w 40"/>
                  <a:gd name="T5" fmla="*/ 8 h 725"/>
                  <a:gd name="T6" fmla="*/ 8 w 40"/>
                  <a:gd name="T7" fmla="*/ 16 h 725"/>
                  <a:gd name="T8" fmla="*/ 12 w 40"/>
                  <a:gd name="T9" fmla="*/ 28 h 725"/>
                  <a:gd name="T10" fmla="*/ 20 w 40"/>
                  <a:gd name="T11" fmla="*/ 36 h 725"/>
                  <a:gd name="T12" fmla="*/ 24 w 40"/>
                  <a:gd name="T13" fmla="*/ 48 h 725"/>
                  <a:gd name="T14" fmla="*/ 28 w 40"/>
                  <a:gd name="T15" fmla="*/ 56 h 725"/>
                  <a:gd name="T16" fmla="*/ 36 w 40"/>
                  <a:gd name="T17" fmla="*/ 65 h 725"/>
                  <a:gd name="T18" fmla="*/ 40 w 40"/>
                  <a:gd name="T19" fmla="*/ 77 h 725"/>
                  <a:gd name="T20" fmla="*/ 40 w 40"/>
                  <a:gd name="T21" fmla="*/ 725 h 725"/>
                  <a:gd name="T22" fmla="*/ 36 w 40"/>
                  <a:gd name="T23" fmla="*/ 721 h 725"/>
                  <a:gd name="T24" fmla="*/ 32 w 40"/>
                  <a:gd name="T25" fmla="*/ 717 h 725"/>
                  <a:gd name="T26" fmla="*/ 24 w 40"/>
                  <a:gd name="T27" fmla="*/ 717 h 725"/>
                  <a:gd name="T28" fmla="*/ 20 w 40"/>
                  <a:gd name="T29" fmla="*/ 713 h 725"/>
                  <a:gd name="T30" fmla="*/ 16 w 40"/>
                  <a:gd name="T31" fmla="*/ 709 h 725"/>
                  <a:gd name="T32" fmla="*/ 8 w 40"/>
                  <a:gd name="T33" fmla="*/ 709 h 725"/>
                  <a:gd name="T34" fmla="*/ 4 w 40"/>
                  <a:gd name="T35" fmla="*/ 705 h 725"/>
                  <a:gd name="T36" fmla="*/ 0 w 40"/>
                  <a:gd name="T37" fmla="*/ 701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725">
                    <a:moveTo>
                      <a:pt x="0" y="701"/>
                    </a:moveTo>
                    <a:lnTo>
                      <a:pt x="0" y="0"/>
                    </a:lnTo>
                    <a:lnTo>
                      <a:pt x="4" y="8"/>
                    </a:lnTo>
                    <a:lnTo>
                      <a:pt x="8" y="16"/>
                    </a:lnTo>
                    <a:lnTo>
                      <a:pt x="12" y="28"/>
                    </a:lnTo>
                    <a:lnTo>
                      <a:pt x="20" y="36"/>
                    </a:lnTo>
                    <a:lnTo>
                      <a:pt x="24" y="48"/>
                    </a:lnTo>
                    <a:lnTo>
                      <a:pt x="28" y="56"/>
                    </a:lnTo>
                    <a:lnTo>
                      <a:pt x="36" y="65"/>
                    </a:lnTo>
                    <a:lnTo>
                      <a:pt x="40" y="77"/>
                    </a:lnTo>
                    <a:lnTo>
                      <a:pt x="40" y="725"/>
                    </a:lnTo>
                    <a:lnTo>
                      <a:pt x="36" y="721"/>
                    </a:lnTo>
                    <a:lnTo>
                      <a:pt x="32" y="717"/>
                    </a:lnTo>
                    <a:lnTo>
                      <a:pt x="24" y="717"/>
                    </a:lnTo>
                    <a:lnTo>
                      <a:pt x="20" y="713"/>
                    </a:lnTo>
                    <a:lnTo>
                      <a:pt x="16" y="709"/>
                    </a:lnTo>
                    <a:lnTo>
                      <a:pt x="8" y="709"/>
                    </a:lnTo>
                    <a:lnTo>
                      <a:pt x="4" y="705"/>
                    </a:lnTo>
                    <a:lnTo>
                      <a:pt x="0" y="701"/>
                    </a:lnTo>
                    <a:close/>
                  </a:path>
                </a:pathLst>
              </a:custGeom>
              <a:solidFill>
                <a:srgbClr val="284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3418" y="10877"/>
                <a:ext cx="44" cy="668"/>
              </a:xfrm>
              <a:custGeom>
                <a:avLst/>
                <a:gdLst>
                  <a:gd name="T0" fmla="*/ 0 w 44"/>
                  <a:gd name="T1" fmla="*/ 648 h 668"/>
                  <a:gd name="T2" fmla="*/ 0 w 44"/>
                  <a:gd name="T3" fmla="*/ 0 h 668"/>
                  <a:gd name="T4" fmla="*/ 4 w 44"/>
                  <a:gd name="T5" fmla="*/ 4 h 668"/>
                  <a:gd name="T6" fmla="*/ 12 w 44"/>
                  <a:gd name="T7" fmla="*/ 12 h 668"/>
                  <a:gd name="T8" fmla="*/ 16 w 44"/>
                  <a:gd name="T9" fmla="*/ 20 h 668"/>
                  <a:gd name="T10" fmla="*/ 20 w 44"/>
                  <a:gd name="T11" fmla="*/ 28 h 668"/>
                  <a:gd name="T12" fmla="*/ 28 w 44"/>
                  <a:gd name="T13" fmla="*/ 36 h 668"/>
                  <a:gd name="T14" fmla="*/ 32 w 44"/>
                  <a:gd name="T15" fmla="*/ 40 h 668"/>
                  <a:gd name="T16" fmla="*/ 36 w 44"/>
                  <a:gd name="T17" fmla="*/ 48 h 668"/>
                  <a:gd name="T18" fmla="*/ 44 w 44"/>
                  <a:gd name="T19" fmla="*/ 56 h 668"/>
                  <a:gd name="T20" fmla="*/ 44 w 44"/>
                  <a:gd name="T21" fmla="*/ 668 h 668"/>
                  <a:gd name="T22" fmla="*/ 40 w 44"/>
                  <a:gd name="T23" fmla="*/ 664 h 668"/>
                  <a:gd name="T24" fmla="*/ 32 w 44"/>
                  <a:gd name="T25" fmla="*/ 664 h 668"/>
                  <a:gd name="T26" fmla="*/ 28 w 44"/>
                  <a:gd name="T27" fmla="*/ 660 h 668"/>
                  <a:gd name="T28" fmla="*/ 24 w 44"/>
                  <a:gd name="T29" fmla="*/ 656 h 668"/>
                  <a:gd name="T30" fmla="*/ 16 w 44"/>
                  <a:gd name="T31" fmla="*/ 656 h 668"/>
                  <a:gd name="T32" fmla="*/ 12 w 44"/>
                  <a:gd name="T33" fmla="*/ 652 h 668"/>
                  <a:gd name="T34" fmla="*/ 8 w 44"/>
                  <a:gd name="T35" fmla="*/ 648 h 668"/>
                  <a:gd name="T36" fmla="*/ 0 w 44"/>
                  <a:gd name="T37" fmla="*/ 648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668">
                    <a:moveTo>
                      <a:pt x="0" y="648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12" y="12"/>
                    </a:lnTo>
                    <a:lnTo>
                      <a:pt x="16" y="20"/>
                    </a:lnTo>
                    <a:lnTo>
                      <a:pt x="20" y="28"/>
                    </a:lnTo>
                    <a:lnTo>
                      <a:pt x="28" y="36"/>
                    </a:lnTo>
                    <a:lnTo>
                      <a:pt x="32" y="40"/>
                    </a:lnTo>
                    <a:lnTo>
                      <a:pt x="36" y="48"/>
                    </a:lnTo>
                    <a:lnTo>
                      <a:pt x="44" y="56"/>
                    </a:lnTo>
                    <a:lnTo>
                      <a:pt x="44" y="668"/>
                    </a:lnTo>
                    <a:lnTo>
                      <a:pt x="40" y="664"/>
                    </a:lnTo>
                    <a:lnTo>
                      <a:pt x="32" y="664"/>
                    </a:lnTo>
                    <a:lnTo>
                      <a:pt x="28" y="660"/>
                    </a:lnTo>
                    <a:lnTo>
                      <a:pt x="24" y="656"/>
                    </a:lnTo>
                    <a:lnTo>
                      <a:pt x="16" y="656"/>
                    </a:lnTo>
                    <a:lnTo>
                      <a:pt x="12" y="652"/>
                    </a:lnTo>
                    <a:lnTo>
                      <a:pt x="8" y="648"/>
                    </a:lnTo>
                    <a:lnTo>
                      <a:pt x="0" y="648"/>
                    </a:lnTo>
                    <a:close/>
                  </a:path>
                </a:pathLst>
              </a:custGeom>
              <a:solidFill>
                <a:srgbClr val="2B4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3462" y="10933"/>
                <a:ext cx="45" cy="633"/>
              </a:xfrm>
              <a:custGeom>
                <a:avLst/>
                <a:gdLst>
                  <a:gd name="T0" fmla="*/ 0 w 45"/>
                  <a:gd name="T1" fmla="*/ 612 h 633"/>
                  <a:gd name="T2" fmla="*/ 0 w 45"/>
                  <a:gd name="T3" fmla="*/ 0 h 633"/>
                  <a:gd name="T4" fmla="*/ 4 w 45"/>
                  <a:gd name="T5" fmla="*/ 4 h 633"/>
                  <a:gd name="T6" fmla="*/ 8 w 45"/>
                  <a:gd name="T7" fmla="*/ 12 h 633"/>
                  <a:gd name="T8" fmla="*/ 17 w 45"/>
                  <a:gd name="T9" fmla="*/ 16 h 633"/>
                  <a:gd name="T10" fmla="*/ 21 w 45"/>
                  <a:gd name="T11" fmla="*/ 24 h 633"/>
                  <a:gd name="T12" fmla="*/ 25 w 45"/>
                  <a:gd name="T13" fmla="*/ 28 h 633"/>
                  <a:gd name="T14" fmla="*/ 33 w 45"/>
                  <a:gd name="T15" fmla="*/ 32 h 633"/>
                  <a:gd name="T16" fmla="*/ 37 w 45"/>
                  <a:gd name="T17" fmla="*/ 40 h 633"/>
                  <a:gd name="T18" fmla="*/ 45 w 45"/>
                  <a:gd name="T19" fmla="*/ 44 h 633"/>
                  <a:gd name="T20" fmla="*/ 45 w 45"/>
                  <a:gd name="T21" fmla="*/ 633 h 633"/>
                  <a:gd name="T22" fmla="*/ 37 w 45"/>
                  <a:gd name="T23" fmla="*/ 629 h 633"/>
                  <a:gd name="T24" fmla="*/ 33 w 45"/>
                  <a:gd name="T25" fmla="*/ 625 h 633"/>
                  <a:gd name="T26" fmla="*/ 29 w 45"/>
                  <a:gd name="T27" fmla="*/ 625 h 633"/>
                  <a:gd name="T28" fmla="*/ 21 w 45"/>
                  <a:gd name="T29" fmla="*/ 621 h 633"/>
                  <a:gd name="T30" fmla="*/ 17 w 45"/>
                  <a:gd name="T31" fmla="*/ 621 h 633"/>
                  <a:gd name="T32" fmla="*/ 13 w 45"/>
                  <a:gd name="T33" fmla="*/ 617 h 633"/>
                  <a:gd name="T34" fmla="*/ 4 w 45"/>
                  <a:gd name="T35" fmla="*/ 617 h 633"/>
                  <a:gd name="T36" fmla="*/ 0 w 45"/>
                  <a:gd name="T37" fmla="*/ 612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633">
                    <a:moveTo>
                      <a:pt x="0" y="612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8" y="12"/>
                    </a:lnTo>
                    <a:lnTo>
                      <a:pt x="17" y="16"/>
                    </a:lnTo>
                    <a:lnTo>
                      <a:pt x="21" y="24"/>
                    </a:lnTo>
                    <a:lnTo>
                      <a:pt x="25" y="28"/>
                    </a:lnTo>
                    <a:lnTo>
                      <a:pt x="33" y="32"/>
                    </a:lnTo>
                    <a:lnTo>
                      <a:pt x="37" y="40"/>
                    </a:lnTo>
                    <a:lnTo>
                      <a:pt x="45" y="44"/>
                    </a:lnTo>
                    <a:lnTo>
                      <a:pt x="45" y="633"/>
                    </a:lnTo>
                    <a:lnTo>
                      <a:pt x="37" y="629"/>
                    </a:lnTo>
                    <a:lnTo>
                      <a:pt x="33" y="625"/>
                    </a:lnTo>
                    <a:lnTo>
                      <a:pt x="29" y="625"/>
                    </a:lnTo>
                    <a:lnTo>
                      <a:pt x="21" y="621"/>
                    </a:lnTo>
                    <a:lnTo>
                      <a:pt x="17" y="621"/>
                    </a:lnTo>
                    <a:lnTo>
                      <a:pt x="13" y="617"/>
                    </a:lnTo>
                    <a:lnTo>
                      <a:pt x="4" y="617"/>
                    </a:lnTo>
                    <a:lnTo>
                      <a:pt x="0" y="612"/>
                    </a:lnTo>
                    <a:close/>
                  </a:path>
                </a:pathLst>
              </a:custGeom>
              <a:solidFill>
                <a:srgbClr val="2E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3507" y="10977"/>
                <a:ext cx="40" cy="605"/>
              </a:xfrm>
              <a:custGeom>
                <a:avLst/>
                <a:gdLst>
                  <a:gd name="T0" fmla="*/ 0 w 40"/>
                  <a:gd name="T1" fmla="*/ 589 h 605"/>
                  <a:gd name="T2" fmla="*/ 0 w 40"/>
                  <a:gd name="T3" fmla="*/ 0 h 605"/>
                  <a:gd name="T4" fmla="*/ 4 w 40"/>
                  <a:gd name="T5" fmla="*/ 4 h 605"/>
                  <a:gd name="T6" fmla="*/ 8 w 40"/>
                  <a:gd name="T7" fmla="*/ 12 h 605"/>
                  <a:gd name="T8" fmla="*/ 12 w 40"/>
                  <a:gd name="T9" fmla="*/ 16 h 605"/>
                  <a:gd name="T10" fmla="*/ 20 w 40"/>
                  <a:gd name="T11" fmla="*/ 21 h 605"/>
                  <a:gd name="T12" fmla="*/ 24 w 40"/>
                  <a:gd name="T13" fmla="*/ 25 h 605"/>
                  <a:gd name="T14" fmla="*/ 32 w 40"/>
                  <a:gd name="T15" fmla="*/ 29 h 605"/>
                  <a:gd name="T16" fmla="*/ 36 w 40"/>
                  <a:gd name="T17" fmla="*/ 33 h 605"/>
                  <a:gd name="T18" fmla="*/ 40 w 40"/>
                  <a:gd name="T19" fmla="*/ 37 h 605"/>
                  <a:gd name="T20" fmla="*/ 40 w 40"/>
                  <a:gd name="T21" fmla="*/ 605 h 605"/>
                  <a:gd name="T22" fmla="*/ 36 w 40"/>
                  <a:gd name="T23" fmla="*/ 601 h 605"/>
                  <a:gd name="T24" fmla="*/ 32 w 40"/>
                  <a:gd name="T25" fmla="*/ 601 h 605"/>
                  <a:gd name="T26" fmla="*/ 24 w 40"/>
                  <a:gd name="T27" fmla="*/ 597 h 605"/>
                  <a:gd name="T28" fmla="*/ 20 w 40"/>
                  <a:gd name="T29" fmla="*/ 597 h 605"/>
                  <a:gd name="T30" fmla="*/ 16 w 40"/>
                  <a:gd name="T31" fmla="*/ 593 h 605"/>
                  <a:gd name="T32" fmla="*/ 8 w 40"/>
                  <a:gd name="T33" fmla="*/ 593 h 605"/>
                  <a:gd name="T34" fmla="*/ 4 w 40"/>
                  <a:gd name="T35" fmla="*/ 589 h 605"/>
                  <a:gd name="T36" fmla="*/ 0 w 40"/>
                  <a:gd name="T37" fmla="*/ 589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605">
                    <a:moveTo>
                      <a:pt x="0" y="589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8" y="12"/>
                    </a:lnTo>
                    <a:lnTo>
                      <a:pt x="12" y="16"/>
                    </a:lnTo>
                    <a:lnTo>
                      <a:pt x="20" y="21"/>
                    </a:lnTo>
                    <a:lnTo>
                      <a:pt x="24" y="25"/>
                    </a:lnTo>
                    <a:lnTo>
                      <a:pt x="32" y="29"/>
                    </a:lnTo>
                    <a:lnTo>
                      <a:pt x="36" y="33"/>
                    </a:lnTo>
                    <a:lnTo>
                      <a:pt x="40" y="37"/>
                    </a:lnTo>
                    <a:lnTo>
                      <a:pt x="40" y="605"/>
                    </a:lnTo>
                    <a:lnTo>
                      <a:pt x="36" y="601"/>
                    </a:lnTo>
                    <a:lnTo>
                      <a:pt x="32" y="601"/>
                    </a:lnTo>
                    <a:lnTo>
                      <a:pt x="24" y="597"/>
                    </a:lnTo>
                    <a:lnTo>
                      <a:pt x="20" y="597"/>
                    </a:lnTo>
                    <a:lnTo>
                      <a:pt x="16" y="593"/>
                    </a:lnTo>
                    <a:lnTo>
                      <a:pt x="8" y="593"/>
                    </a:lnTo>
                    <a:lnTo>
                      <a:pt x="4" y="589"/>
                    </a:lnTo>
                    <a:lnTo>
                      <a:pt x="0" y="589"/>
                    </a:lnTo>
                    <a:close/>
                  </a:path>
                </a:pathLst>
              </a:custGeom>
              <a:solidFill>
                <a:srgbClr val="315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3547" y="11014"/>
                <a:ext cx="44" cy="580"/>
              </a:xfrm>
              <a:custGeom>
                <a:avLst/>
                <a:gdLst>
                  <a:gd name="T0" fmla="*/ 0 w 44"/>
                  <a:gd name="T1" fmla="*/ 568 h 580"/>
                  <a:gd name="T2" fmla="*/ 0 w 44"/>
                  <a:gd name="T3" fmla="*/ 0 h 580"/>
                  <a:gd name="T4" fmla="*/ 8 w 44"/>
                  <a:gd name="T5" fmla="*/ 4 h 580"/>
                  <a:gd name="T6" fmla="*/ 12 w 44"/>
                  <a:gd name="T7" fmla="*/ 8 h 580"/>
                  <a:gd name="T8" fmla="*/ 16 w 44"/>
                  <a:gd name="T9" fmla="*/ 12 h 580"/>
                  <a:gd name="T10" fmla="*/ 24 w 44"/>
                  <a:gd name="T11" fmla="*/ 16 h 580"/>
                  <a:gd name="T12" fmla="*/ 28 w 44"/>
                  <a:gd name="T13" fmla="*/ 20 h 580"/>
                  <a:gd name="T14" fmla="*/ 32 w 44"/>
                  <a:gd name="T15" fmla="*/ 24 h 580"/>
                  <a:gd name="T16" fmla="*/ 40 w 44"/>
                  <a:gd name="T17" fmla="*/ 28 h 580"/>
                  <a:gd name="T18" fmla="*/ 44 w 44"/>
                  <a:gd name="T19" fmla="*/ 32 h 580"/>
                  <a:gd name="T20" fmla="*/ 44 w 44"/>
                  <a:gd name="T21" fmla="*/ 580 h 580"/>
                  <a:gd name="T22" fmla="*/ 40 w 44"/>
                  <a:gd name="T23" fmla="*/ 580 h 580"/>
                  <a:gd name="T24" fmla="*/ 32 w 44"/>
                  <a:gd name="T25" fmla="*/ 576 h 580"/>
                  <a:gd name="T26" fmla="*/ 28 w 44"/>
                  <a:gd name="T27" fmla="*/ 576 h 580"/>
                  <a:gd name="T28" fmla="*/ 24 w 44"/>
                  <a:gd name="T29" fmla="*/ 572 h 580"/>
                  <a:gd name="T30" fmla="*/ 16 w 44"/>
                  <a:gd name="T31" fmla="*/ 572 h 580"/>
                  <a:gd name="T32" fmla="*/ 12 w 44"/>
                  <a:gd name="T33" fmla="*/ 572 h 580"/>
                  <a:gd name="T34" fmla="*/ 8 w 44"/>
                  <a:gd name="T35" fmla="*/ 568 h 580"/>
                  <a:gd name="T36" fmla="*/ 0 w 44"/>
                  <a:gd name="T37" fmla="*/ 568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580">
                    <a:moveTo>
                      <a:pt x="0" y="568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2" y="8"/>
                    </a:lnTo>
                    <a:lnTo>
                      <a:pt x="16" y="12"/>
                    </a:lnTo>
                    <a:lnTo>
                      <a:pt x="24" y="16"/>
                    </a:lnTo>
                    <a:lnTo>
                      <a:pt x="28" y="20"/>
                    </a:lnTo>
                    <a:lnTo>
                      <a:pt x="32" y="24"/>
                    </a:lnTo>
                    <a:lnTo>
                      <a:pt x="40" y="28"/>
                    </a:lnTo>
                    <a:lnTo>
                      <a:pt x="44" y="32"/>
                    </a:lnTo>
                    <a:lnTo>
                      <a:pt x="44" y="580"/>
                    </a:lnTo>
                    <a:lnTo>
                      <a:pt x="40" y="580"/>
                    </a:lnTo>
                    <a:lnTo>
                      <a:pt x="32" y="576"/>
                    </a:lnTo>
                    <a:lnTo>
                      <a:pt x="28" y="576"/>
                    </a:lnTo>
                    <a:lnTo>
                      <a:pt x="24" y="572"/>
                    </a:lnTo>
                    <a:lnTo>
                      <a:pt x="16" y="572"/>
                    </a:lnTo>
                    <a:lnTo>
                      <a:pt x="12" y="572"/>
                    </a:lnTo>
                    <a:lnTo>
                      <a:pt x="8" y="568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355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5" name="Freeform 39"/>
              <p:cNvSpPr>
                <a:spLocks/>
              </p:cNvSpPr>
              <p:nvPr/>
            </p:nvSpPr>
            <p:spPr bwMode="auto">
              <a:xfrm>
                <a:off x="3591" y="11046"/>
                <a:ext cx="45" cy="560"/>
              </a:xfrm>
              <a:custGeom>
                <a:avLst/>
                <a:gdLst>
                  <a:gd name="T0" fmla="*/ 0 w 45"/>
                  <a:gd name="T1" fmla="*/ 548 h 560"/>
                  <a:gd name="T2" fmla="*/ 0 w 45"/>
                  <a:gd name="T3" fmla="*/ 0 h 560"/>
                  <a:gd name="T4" fmla="*/ 4 w 45"/>
                  <a:gd name="T5" fmla="*/ 4 h 560"/>
                  <a:gd name="T6" fmla="*/ 12 w 45"/>
                  <a:gd name="T7" fmla="*/ 8 h 560"/>
                  <a:gd name="T8" fmla="*/ 17 w 45"/>
                  <a:gd name="T9" fmla="*/ 12 h 560"/>
                  <a:gd name="T10" fmla="*/ 21 w 45"/>
                  <a:gd name="T11" fmla="*/ 12 h 560"/>
                  <a:gd name="T12" fmla="*/ 29 w 45"/>
                  <a:gd name="T13" fmla="*/ 16 h 560"/>
                  <a:gd name="T14" fmla="*/ 33 w 45"/>
                  <a:gd name="T15" fmla="*/ 20 h 560"/>
                  <a:gd name="T16" fmla="*/ 37 w 45"/>
                  <a:gd name="T17" fmla="*/ 24 h 560"/>
                  <a:gd name="T18" fmla="*/ 45 w 45"/>
                  <a:gd name="T19" fmla="*/ 24 h 560"/>
                  <a:gd name="T20" fmla="*/ 45 w 45"/>
                  <a:gd name="T21" fmla="*/ 560 h 560"/>
                  <a:gd name="T22" fmla="*/ 37 w 45"/>
                  <a:gd name="T23" fmla="*/ 560 h 560"/>
                  <a:gd name="T24" fmla="*/ 33 w 45"/>
                  <a:gd name="T25" fmla="*/ 556 h 560"/>
                  <a:gd name="T26" fmla="*/ 29 w 45"/>
                  <a:gd name="T27" fmla="*/ 556 h 560"/>
                  <a:gd name="T28" fmla="*/ 21 w 45"/>
                  <a:gd name="T29" fmla="*/ 556 h 560"/>
                  <a:gd name="T30" fmla="*/ 17 w 45"/>
                  <a:gd name="T31" fmla="*/ 552 h 560"/>
                  <a:gd name="T32" fmla="*/ 12 w 45"/>
                  <a:gd name="T33" fmla="*/ 552 h 560"/>
                  <a:gd name="T34" fmla="*/ 4 w 45"/>
                  <a:gd name="T35" fmla="*/ 552 h 560"/>
                  <a:gd name="T36" fmla="*/ 0 w 45"/>
                  <a:gd name="T37" fmla="*/ 548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560">
                    <a:moveTo>
                      <a:pt x="0" y="548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12" y="8"/>
                    </a:lnTo>
                    <a:lnTo>
                      <a:pt x="17" y="12"/>
                    </a:lnTo>
                    <a:lnTo>
                      <a:pt x="21" y="12"/>
                    </a:lnTo>
                    <a:lnTo>
                      <a:pt x="29" y="16"/>
                    </a:lnTo>
                    <a:lnTo>
                      <a:pt x="33" y="20"/>
                    </a:lnTo>
                    <a:lnTo>
                      <a:pt x="37" y="24"/>
                    </a:lnTo>
                    <a:lnTo>
                      <a:pt x="45" y="24"/>
                    </a:lnTo>
                    <a:lnTo>
                      <a:pt x="45" y="560"/>
                    </a:lnTo>
                    <a:lnTo>
                      <a:pt x="37" y="560"/>
                    </a:lnTo>
                    <a:lnTo>
                      <a:pt x="33" y="556"/>
                    </a:lnTo>
                    <a:lnTo>
                      <a:pt x="29" y="556"/>
                    </a:lnTo>
                    <a:lnTo>
                      <a:pt x="21" y="556"/>
                    </a:lnTo>
                    <a:lnTo>
                      <a:pt x="17" y="552"/>
                    </a:lnTo>
                    <a:lnTo>
                      <a:pt x="12" y="552"/>
                    </a:lnTo>
                    <a:lnTo>
                      <a:pt x="4" y="552"/>
                    </a:lnTo>
                    <a:lnTo>
                      <a:pt x="0" y="548"/>
                    </a:lnTo>
                    <a:close/>
                  </a:path>
                </a:pathLst>
              </a:custGeom>
              <a:solidFill>
                <a:srgbClr val="385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6" name="Freeform 40"/>
              <p:cNvSpPr>
                <a:spLocks/>
              </p:cNvSpPr>
              <p:nvPr/>
            </p:nvSpPr>
            <p:spPr bwMode="auto">
              <a:xfrm>
                <a:off x="3636" y="11070"/>
                <a:ext cx="40" cy="548"/>
              </a:xfrm>
              <a:custGeom>
                <a:avLst/>
                <a:gdLst>
                  <a:gd name="T0" fmla="*/ 0 w 40"/>
                  <a:gd name="T1" fmla="*/ 536 h 548"/>
                  <a:gd name="T2" fmla="*/ 0 w 40"/>
                  <a:gd name="T3" fmla="*/ 0 h 548"/>
                  <a:gd name="T4" fmla="*/ 4 w 40"/>
                  <a:gd name="T5" fmla="*/ 4 h 548"/>
                  <a:gd name="T6" fmla="*/ 8 w 40"/>
                  <a:gd name="T7" fmla="*/ 8 h 548"/>
                  <a:gd name="T8" fmla="*/ 16 w 40"/>
                  <a:gd name="T9" fmla="*/ 8 h 548"/>
                  <a:gd name="T10" fmla="*/ 20 w 40"/>
                  <a:gd name="T11" fmla="*/ 12 h 548"/>
                  <a:gd name="T12" fmla="*/ 24 w 40"/>
                  <a:gd name="T13" fmla="*/ 16 h 548"/>
                  <a:gd name="T14" fmla="*/ 32 w 40"/>
                  <a:gd name="T15" fmla="*/ 16 h 548"/>
                  <a:gd name="T16" fmla="*/ 36 w 40"/>
                  <a:gd name="T17" fmla="*/ 20 h 548"/>
                  <a:gd name="T18" fmla="*/ 40 w 40"/>
                  <a:gd name="T19" fmla="*/ 24 h 548"/>
                  <a:gd name="T20" fmla="*/ 40 w 40"/>
                  <a:gd name="T21" fmla="*/ 548 h 548"/>
                  <a:gd name="T22" fmla="*/ 36 w 40"/>
                  <a:gd name="T23" fmla="*/ 544 h 548"/>
                  <a:gd name="T24" fmla="*/ 32 w 40"/>
                  <a:gd name="T25" fmla="*/ 544 h 548"/>
                  <a:gd name="T26" fmla="*/ 24 w 40"/>
                  <a:gd name="T27" fmla="*/ 544 h 548"/>
                  <a:gd name="T28" fmla="*/ 20 w 40"/>
                  <a:gd name="T29" fmla="*/ 540 h 548"/>
                  <a:gd name="T30" fmla="*/ 16 w 40"/>
                  <a:gd name="T31" fmla="*/ 540 h 548"/>
                  <a:gd name="T32" fmla="*/ 8 w 40"/>
                  <a:gd name="T33" fmla="*/ 540 h 548"/>
                  <a:gd name="T34" fmla="*/ 4 w 40"/>
                  <a:gd name="T35" fmla="*/ 536 h 548"/>
                  <a:gd name="T36" fmla="*/ 0 w 40"/>
                  <a:gd name="T37" fmla="*/ 536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548">
                    <a:moveTo>
                      <a:pt x="0" y="536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20" y="12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36" y="20"/>
                    </a:lnTo>
                    <a:lnTo>
                      <a:pt x="40" y="24"/>
                    </a:lnTo>
                    <a:lnTo>
                      <a:pt x="40" y="548"/>
                    </a:lnTo>
                    <a:lnTo>
                      <a:pt x="36" y="544"/>
                    </a:lnTo>
                    <a:lnTo>
                      <a:pt x="32" y="544"/>
                    </a:lnTo>
                    <a:lnTo>
                      <a:pt x="24" y="544"/>
                    </a:lnTo>
                    <a:lnTo>
                      <a:pt x="20" y="540"/>
                    </a:lnTo>
                    <a:lnTo>
                      <a:pt x="16" y="540"/>
                    </a:lnTo>
                    <a:lnTo>
                      <a:pt x="8" y="540"/>
                    </a:lnTo>
                    <a:lnTo>
                      <a:pt x="4" y="536"/>
                    </a:lnTo>
                    <a:lnTo>
                      <a:pt x="0" y="536"/>
                    </a:lnTo>
                    <a:close/>
                  </a:path>
                </a:pathLst>
              </a:custGeom>
              <a:solidFill>
                <a:srgbClr val="3B6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7" name="Freeform 41"/>
              <p:cNvSpPr>
                <a:spLocks/>
              </p:cNvSpPr>
              <p:nvPr/>
            </p:nvSpPr>
            <p:spPr bwMode="auto">
              <a:xfrm>
                <a:off x="3676" y="11094"/>
                <a:ext cx="44" cy="532"/>
              </a:xfrm>
              <a:custGeom>
                <a:avLst/>
                <a:gdLst>
                  <a:gd name="T0" fmla="*/ 0 w 44"/>
                  <a:gd name="T1" fmla="*/ 524 h 532"/>
                  <a:gd name="T2" fmla="*/ 0 w 44"/>
                  <a:gd name="T3" fmla="*/ 0 h 532"/>
                  <a:gd name="T4" fmla="*/ 8 w 44"/>
                  <a:gd name="T5" fmla="*/ 0 h 532"/>
                  <a:gd name="T6" fmla="*/ 12 w 44"/>
                  <a:gd name="T7" fmla="*/ 4 h 532"/>
                  <a:gd name="T8" fmla="*/ 16 w 44"/>
                  <a:gd name="T9" fmla="*/ 4 h 532"/>
                  <a:gd name="T10" fmla="*/ 24 w 44"/>
                  <a:gd name="T11" fmla="*/ 8 h 532"/>
                  <a:gd name="T12" fmla="*/ 28 w 44"/>
                  <a:gd name="T13" fmla="*/ 8 h 532"/>
                  <a:gd name="T14" fmla="*/ 32 w 44"/>
                  <a:gd name="T15" fmla="*/ 12 h 532"/>
                  <a:gd name="T16" fmla="*/ 40 w 44"/>
                  <a:gd name="T17" fmla="*/ 12 h 532"/>
                  <a:gd name="T18" fmla="*/ 44 w 44"/>
                  <a:gd name="T19" fmla="*/ 16 h 532"/>
                  <a:gd name="T20" fmla="*/ 44 w 44"/>
                  <a:gd name="T21" fmla="*/ 532 h 532"/>
                  <a:gd name="T22" fmla="*/ 40 w 44"/>
                  <a:gd name="T23" fmla="*/ 532 h 532"/>
                  <a:gd name="T24" fmla="*/ 32 w 44"/>
                  <a:gd name="T25" fmla="*/ 528 h 532"/>
                  <a:gd name="T26" fmla="*/ 28 w 44"/>
                  <a:gd name="T27" fmla="*/ 528 h 532"/>
                  <a:gd name="T28" fmla="*/ 24 w 44"/>
                  <a:gd name="T29" fmla="*/ 528 h 532"/>
                  <a:gd name="T30" fmla="*/ 16 w 44"/>
                  <a:gd name="T31" fmla="*/ 528 h 532"/>
                  <a:gd name="T32" fmla="*/ 12 w 44"/>
                  <a:gd name="T33" fmla="*/ 524 h 532"/>
                  <a:gd name="T34" fmla="*/ 8 w 44"/>
                  <a:gd name="T35" fmla="*/ 524 h 532"/>
                  <a:gd name="T36" fmla="*/ 0 w 44"/>
                  <a:gd name="T37" fmla="*/ 524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532">
                    <a:moveTo>
                      <a:pt x="0" y="524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24" y="8"/>
                    </a:lnTo>
                    <a:lnTo>
                      <a:pt x="28" y="8"/>
                    </a:lnTo>
                    <a:lnTo>
                      <a:pt x="32" y="12"/>
                    </a:lnTo>
                    <a:lnTo>
                      <a:pt x="40" y="12"/>
                    </a:lnTo>
                    <a:lnTo>
                      <a:pt x="44" y="16"/>
                    </a:lnTo>
                    <a:lnTo>
                      <a:pt x="44" y="532"/>
                    </a:lnTo>
                    <a:lnTo>
                      <a:pt x="40" y="532"/>
                    </a:lnTo>
                    <a:lnTo>
                      <a:pt x="32" y="528"/>
                    </a:lnTo>
                    <a:lnTo>
                      <a:pt x="28" y="528"/>
                    </a:lnTo>
                    <a:lnTo>
                      <a:pt x="24" y="528"/>
                    </a:lnTo>
                    <a:lnTo>
                      <a:pt x="16" y="528"/>
                    </a:lnTo>
                    <a:lnTo>
                      <a:pt x="12" y="524"/>
                    </a:lnTo>
                    <a:lnTo>
                      <a:pt x="8" y="524"/>
                    </a:lnTo>
                    <a:lnTo>
                      <a:pt x="0" y="524"/>
                    </a:lnTo>
                    <a:close/>
                  </a:path>
                </a:pathLst>
              </a:custGeom>
              <a:solidFill>
                <a:srgbClr val="3E6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8" name="Freeform 42"/>
              <p:cNvSpPr>
                <a:spLocks/>
              </p:cNvSpPr>
              <p:nvPr/>
            </p:nvSpPr>
            <p:spPr bwMode="auto">
              <a:xfrm>
                <a:off x="3720" y="11110"/>
                <a:ext cx="45" cy="520"/>
              </a:xfrm>
              <a:custGeom>
                <a:avLst/>
                <a:gdLst>
                  <a:gd name="T0" fmla="*/ 0 w 45"/>
                  <a:gd name="T1" fmla="*/ 516 h 520"/>
                  <a:gd name="T2" fmla="*/ 0 w 45"/>
                  <a:gd name="T3" fmla="*/ 0 h 520"/>
                  <a:gd name="T4" fmla="*/ 4 w 45"/>
                  <a:gd name="T5" fmla="*/ 0 h 520"/>
                  <a:gd name="T6" fmla="*/ 12 w 45"/>
                  <a:gd name="T7" fmla="*/ 4 h 520"/>
                  <a:gd name="T8" fmla="*/ 16 w 45"/>
                  <a:gd name="T9" fmla="*/ 4 h 520"/>
                  <a:gd name="T10" fmla="*/ 20 w 45"/>
                  <a:gd name="T11" fmla="*/ 4 h 520"/>
                  <a:gd name="T12" fmla="*/ 29 w 45"/>
                  <a:gd name="T13" fmla="*/ 8 h 520"/>
                  <a:gd name="T14" fmla="*/ 33 w 45"/>
                  <a:gd name="T15" fmla="*/ 8 h 520"/>
                  <a:gd name="T16" fmla="*/ 37 w 45"/>
                  <a:gd name="T17" fmla="*/ 8 h 520"/>
                  <a:gd name="T18" fmla="*/ 45 w 45"/>
                  <a:gd name="T19" fmla="*/ 12 h 520"/>
                  <a:gd name="T20" fmla="*/ 45 w 45"/>
                  <a:gd name="T21" fmla="*/ 520 h 520"/>
                  <a:gd name="T22" fmla="*/ 37 w 45"/>
                  <a:gd name="T23" fmla="*/ 520 h 520"/>
                  <a:gd name="T24" fmla="*/ 33 w 45"/>
                  <a:gd name="T25" fmla="*/ 520 h 520"/>
                  <a:gd name="T26" fmla="*/ 29 w 45"/>
                  <a:gd name="T27" fmla="*/ 520 h 520"/>
                  <a:gd name="T28" fmla="*/ 20 w 45"/>
                  <a:gd name="T29" fmla="*/ 520 h 520"/>
                  <a:gd name="T30" fmla="*/ 16 w 45"/>
                  <a:gd name="T31" fmla="*/ 516 h 520"/>
                  <a:gd name="T32" fmla="*/ 12 w 45"/>
                  <a:gd name="T33" fmla="*/ 516 h 520"/>
                  <a:gd name="T34" fmla="*/ 4 w 45"/>
                  <a:gd name="T35" fmla="*/ 516 h 520"/>
                  <a:gd name="T36" fmla="*/ 0 w 45"/>
                  <a:gd name="T37" fmla="*/ 516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520">
                    <a:moveTo>
                      <a:pt x="0" y="516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20" y="4"/>
                    </a:lnTo>
                    <a:lnTo>
                      <a:pt x="29" y="8"/>
                    </a:lnTo>
                    <a:lnTo>
                      <a:pt x="33" y="8"/>
                    </a:lnTo>
                    <a:lnTo>
                      <a:pt x="37" y="8"/>
                    </a:lnTo>
                    <a:lnTo>
                      <a:pt x="45" y="12"/>
                    </a:lnTo>
                    <a:lnTo>
                      <a:pt x="45" y="520"/>
                    </a:lnTo>
                    <a:lnTo>
                      <a:pt x="37" y="520"/>
                    </a:lnTo>
                    <a:lnTo>
                      <a:pt x="33" y="520"/>
                    </a:lnTo>
                    <a:lnTo>
                      <a:pt x="29" y="520"/>
                    </a:lnTo>
                    <a:lnTo>
                      <a:pt x="20" y="520"/>
                    </a:lnTo>
                    <a:lnTo>
                      <a:pt x="16" y="516"/>
                    </a:lnTo>
                    <a:lnTo>
                      <a:pt x="12" y="516"/>
                    </a:lnTo>
                    <a:lnTo>
                      <a:pt x="4" y="516"/>
                    </a:lnTo>
                    <a:lnTo>
                      <a:pt x="0" y="516"/>
                    </a:lnTo>
                    <a:close/>
                  </a:path>
                </a:pathLst>
              </a:custGeom>
              <a:solidFill>
                <a:srgbClr val="416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49" name="Freeform 43"/>
              <p:cNvSpPr>
                <a:spLocks/>
              </p:cNvSpPr>
              <p:nvPr/>
            </p:nvSpPr>
            <p:spPr bwMode="auto">
              <a:xfrm>
                <a:off x="3765" y="11122"/>
                <a:ext cx="40" cy="516"/>
              </a:xfrm>
              <a:custGeom>
                <a:avLst/>
                <a:gdLst>
                  <a:gd name="T0" fmla="*/ 0 w 40"/>
                  <a:gd name="T1" fmla="*/ 508 h 516"/>
                  <a:gd name="T2" fmla="*/ 0 w 40"/>
                  <a:gd name="T3" fmla="*/ 0 h 516"/>
                  <a:gd name="T4" fmla="*/ 4 w 40"/>
                  <a:gd name="T5" fmla="*/ 0 h 516"/>
                  <a:gd name="T6" fmla="*/ 8 w 40"/>
                  <a:gd name="T7" fmla="*/ 0 h 516"/>
                  <a:gd name="T8" fmla="*/ 16 w 40"/>
                  <a:gd name="T9" fmla="*/ 4 h 516"/>
                  <a:gd name="T10" fmla="*/ 20 w 40"/>
                  <a:gd name="T11" fmla="*/ 4 h 516"/>
                  <a:gd name="T12" fmla="*/ 24 w 40"/>
                  <a:gd name="T13" fmla="*/ 4 h 516"/>
                  <a:gd name="T14" fmla="*/ 32 w 40"/>
                  <a:gd name="T15" fmla="*/ 8 h 516"/>
                  <a:gd name="T16" fmla="*/ 36 w 40"/>
                  <a:gd name="T17" fmla="*/ 8 h 516"/>
                  <a:gd name="T18" fmla="*/ 40 w 40"/>
                  <a:gd name="T19" fmla="*/ 8 h 516"/>
                  <a:gd name="T20" fmla="*/ 40 w 40"/>
                  <a:gd name="T21" fmla="*/ 516 h 516"/>
                  <a:gd name="T22" fmla="*/ 36 w 40"/>
                  <a:gd name="T23" fmla="*/ 512 h 516"/>
                  <a:gd name="T24" fmla="*/ 32 w 40"/>
                  <a:gd name="T25" fmla="*/ 512 h 516"/>
                  <a:gd name="T26" fmla="*/ 24 w 40"/>
                  <a:gd name="T27" fmla="*/ 512 h 516"/>
                  <a:gd name="T28" fmla="*/ 20 w 40"/>
                  <a:gd name="T29" fmla="*/ 512 h 516"/>
                  <a:gd name="T30" fmla="*/ 16 w 40"/>
                  <a:gd name="T31" fmla="*/ 512 h 516"/>
                  <a:gd name="T32" fmla="*/ 8 w 40"/>
                  <a:gd name="T33" fmla="*/ 512 h 516"/>
                  <a:gd name="T34" fmla="*/ 4 w 40"/>
                  <a:gd name="T35" fmla="*/ 512 h 516"/>
                  <a:gd name="T36" fmla="*/ 0 w 40"/>
                  <a:gd name="T37" fmla="*/ 508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516">
                    <a:moveTo>
                      <a:pt x="0" y="508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6" y="4"/>
                    </a:lnTo>
                    <a:lnTo>
                      <a:pt x="20" y="4"/>
                    </a:lnTo>
                    <a:lnTo>
                      <a:pt x="24" y="4"/>
                    </a:lnTo>
                    <a:lnTo>
                      <a:pt x="32" y="8"/>
                    </a:lnTo>
                    <a:lnTo>
                      <a:pt x="36" y="8"/>
                    </a:lnTo>
                    <a:lnTo>
                      <a:pt x="40" y="8"/>
                    </a:lnTo>
                    <a:lnTo>
                      <a:pt x="40" y="516"/>
                    </a:lnTo>
                    <a:lnTo>
                      <a:pt x="36" y="512"/>
                    </a:lnTo>
                    <a:lnTo>
                      <a:pt x="32" y="512"/>
                    </a:lnTo>
                    <a:lnTo>
                      <a:pt x="24" y="512"/>
                    </a:lnTo>
                    <a:lnTo>
                      <a:pt x="20" y="512"/>
                    </a:lnTo>
                    <a:lnTo>
                      <a:pt x="16" y="512"/>
                    </a:lnTo>
                    <a:lnTo>
                      <a:pt x="8" y="512"/>
                    </a:lnTo>
                    <a:lnTo>
                      <a:pt x="4" y="512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447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50" name="Freeform 44"/>
              <p:cNvSpPr>
                <a:spLocks noEditPoints="1"/>
              </p:cNvSpPr>
              <p:nvPr/>
            </p:nvSpPr>
            <p:spPr bwMode="auto">
              <a:xfrm>
                <a:off x="3805" y="10373"/>
                <a:ext cx="44" cy="1265"/>
              </a:xfrm>
              <a:custGeom>
                <a:avLst/>
                <a:gdLst>
                  <a:gd name="T0" fmla="*/ 0 w 44"/>
                  <a:gd name="T1" fmla="*/ 1265 h 1265"/>
                  <a:gd name="T2" fmla="*/ 0 w 44"/>
                  <a:gd name="T3" fmla="*/ 757 h 1265"/>
                  <a:gd name="T4" fmla="*/ 8 w 44"/>
                  <a:gd name="T5" fmla="*/ 757 h 1265"/>
                  <a:gd name="T6" fmla="*/ 12 w 44"/>
                  <a:gd name="T7" fmla="*/ 757 h 1265"/>
                  <a:gd name="T8" fmla="*/ 16 w 44"/>
                  <a:gd name="T9" fmla="*/ 762 h 1265"/>
                  <a:gd name="T10" fmla="*/ 24 w 44"/>
                  <a:gd name="T11" fmla="*/ 762 h 1265"/>
                  <a:gd name="T12" fmla="*/ 28 w 44"/>
                  <a:gd name="T13" fmla="*/ 762 h 1265"/>
                  <a:gd name="T14" fmla="*/ 32 w 44"/>
                  <a:gd name="T15" fmla="*/ 762 h 1265"/>
                  <a:gd name="T16" fmla="*/ 40 w 44"/>
                  <a:gd name="T17" fmla="*/ 762 h 1265"/>
                  <a:gd name="T18" fmla="*/ 44 w 44"/>
                  <a:gd name="T19" fmla="*/ 762 h 1265"/>
                  <a:gd name="T20" fmla="*/ 44 w 44"/>
                  <a:gd name="T21" fmla="*/ 1265 h 1265"/>
                  <a:gd name="T22" fmla="*/ 40 w 44"/>
                  <a:gd name="T23" fmla="*/ 1265 h 1265"/>
                  <a:gd name="T24" fmla="*/ 32 w 44"/>
                  <a:gd name="T25" fmla="*/ 1265 h 1265"/>
                  <a:gd name="T26" fmla="*/ 28 w 44"/>
                  <a:gd name="T27" fmla="*/ 1265 h 1265"/>
                  <a:gd name="T28" fmla="*/ 24 w 44"/>
                  <a:gd name="T29" fmla="*/ 1265 h 1265"/>
                  <a:gd name="T30" fmla="*/ 16 w 44"/>
                  <a:gd name="T31" fmla="*/ 1265 h 1265"/>
                  <a:gd name="T32" fmla="*/ 12 w 44"/>
                  <a:gd name="T33" fmla="*/ 1265 h 1265"/>
                  <a:gd name="T34" fmla="*/ 8 w 44"/>
                  <a:gd name="T35" fmla="*/ 1265 h 1265"/>
                  <a:gd name="T36" fmla="*/ 0 w 44"/>
                  <a:gd name="T37" fmla="*/ 1265 h 1265"/>
                  <a:gd name="T38" fmla="*/ 44 w 44"/>
                  <a:gd name="T39" fmla="*/ 0 h 1265"/>
                  <a:gd name="T40" fmla="*/ 44 w 44"/>
                  <a:gd name="T41" fmla="*/ 16 h 1265"/>
                  <a:gd name="T42" fmla="*/ 36 w 44"/>
                  <a:gd name="T43" fmla="*/ 8 h 1265"/>
                  <a:gd name="T44" fmla="*/ 44 w 44"/>
                  <a:gd name="T45" fmla="*/ 0 h 1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1265">
                    <a:moveTo>
                      <a:pt x="0" y="1265"/>
                    </a:moveTo>
                    <a:lnTo>
                      <a:pt x="0" y="757"/>
                    </a:lnTo>
                    <a:lnTo>
                      <a:pt x="8" y="757"/>
                    </a:lnTo>
                    <a:lnTo>
                      <a:pt x="12" y="757"/>
                    </a:lnTo>
                    <a:lnTo>
                      <a:pt x="16" y="762"/>
                    </a:lnTo>
                    <a:lnTo>
                      <a:pt x="24" y="762"/>
                    </a:lnTo>
                    <a:lnTo>
                      <a:pt x="28" y="762"/>
                    </a:lnTo>
                    <a:lnTo>
                      <a:pt x="32" y="762"/>
                    </a:lnTo>
                    <a:lnTo>
                      <a:pt x="40" y="762"/>
                    </a:lnTo>
                    <a:lnTo>
                      <a:pt x="44" y="762"/>
                    </a:lnTo>
                    <a:lnTo>
                      <a:pt x="44" y="1265"/>
                    </a:lnTo>
                    <a:lnTo>
                      <a:pt x="40" y="1265"/>
                    </a:lnTo>
                    <a:lnTo>
                      <a:pt x="32" y="1265"/>
                    </a:lnTo>
                    <a:lnTo>
                      <a:pt x="28" y="1265"/>
                    </a:lnTo>
                    <a:lnTo>
                      <a:pt x="24" y="1265"/>
                    </a:lnTo>
                    <a:lnTo>
                      <a:pt x="16" y="1265"/>
                    </a:lnTo>
                    <a:lnTo>
                      <a:pt x="12" y="1265"/>
                    </a:lnTo>
                    <a:lnTo>
                      <a:pt x="8" y="1265"/>
                    </a:lnTo>
                    <a:lnTo>
                      <a:pt x="0" y="1265"/>
                    </a:lnTo>
                    <a:close/>
                    <a:moveTo>
                      <a:pt x="44" y="0"/>
                    </a:moveTo>
                    <a:lnTo>
                      <a:pt x="44" y="16"/>
                    </a:lnTo>
                    <a:lnTo>
                      <a:pt x="36" y="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77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51" name="Freeform 45"/>
              <p:cNvSpPr>
                <a:spLocks noEditPoints="1"/>
              </p:cNvSpPr>
              <p:nvPr/>
            </p:nvSpPr>
            <p:spPr bwMode="auto">
              <a:xfrm>
                <a:off x="3849" y="10321"/>
                <a:ext cx="45" cy="1321"/>
              </a:xfrm>
              <a:custGeom>
                <a:avLst/>
                <a:gdLst>
                  <a:gd name="T0" fmla="*/ 0 w 45"/>
                  <a:gd name="T1" fmla="*/ 1317 h 1321"/>
                  <a:gd name="T2" fmla="*/ 0 w 45"/>
                  <a:gd name="T3" fmla="*/ 814 h 1321"/>
                  <a:gd name="T4" fmla="*/ 4 w 45"/>
                  <a:gd name="T5" fmla="*/ 818 h 1321"/>
                  <a:gd name="T6" fmla="*/ 12 w 45"/>
                  <a:gd name="T7" fmla="*/ 818 h 1321"/>
                  <a:gd name="T8" fmla="*/ 16 w 45"/>
                  <a:gd name="T9" fmla="*/ 818 h 1321"/>
                  <a:gd name="T10" fmla="*/ 20 w 45"/>
                  <a:gd name="T11" fmla="*/ 818 h 1321"/>
                  <a:gd name="T12" fmla="*/ 29 w 45"/>
                  <a:gd name="T13" fmla="*/ 818 h 1321"/>
                  <a:gd name="T14" fmla="*/ 33 w 45"/>
                  <a:gd name="T15" fmla="*/ 818 h 1321"/>
                  <a:gd name="T16" fmla="*/ 37 w 45"/>
                  <a:gd name="T17" fmla="*/ 818 h 1321"/>
                  <a:gd name="T18" fmla="*/ 45 w 45"/>
                  <a:gd name="T19" fmla="*/ 818 h 1321"/>
                  <a:gd name="T20" fmla="*/ 45 w 45"/>
                  <a:gd name="T21" fmla="*/ 1321 h 1321"/>
                  <a:gd name="T22" fmla="*/ 37 w 45"/>
                  <a:gd name="T23" fmla="*/ 1321 h 1321"/>
                  <a:gd name="T24" fmla="*/ 33 w 45"/>
                  <a:gd name="T25" fmla="*/ 1321 h 1321"/>
                  <a:gd name="T26" fmla="*/ 29 w 45"/>
                  <a:gd name="T27" fmla="*/ 1321 h 1321"/>
                  <a:gd name="T28" fmla="*/ 20 w 45"/>
                  <a:gd name="T29" fmla="*/ 1321 h 1321"/>
                  <a:gd name="T30" fmla="*/ 16 w 45"/>
                  <a:gd name="T31" fmla="*/ 1317 h 1321"/>
                  <a:gd name="T32" fmla="*/ 12 w 45"/>
                  <a:gd name="T33" fmla="*/ 1317 h 1321"/>
                  <a:gd name="T34" fmla="*/ 4 w 45"/>
                  <a:gd name="T35" fmla="*/ 1317 h 1321"/>
                  <a:gd name="T36" fmla="*/ 0 w 45"/>
                  <a:gd name="T37" fmla="*/ 1317 h 1321"/>
                  <a:gd name="T38" fmla="*/ 0 w 45"/>
                  <a:gd name="T39" fmla="*/ 68 h 1321"/>
                  <a:gd name="T40" fmla="*/ 0 w 45"/>
                  <a:gd name="T41" fmla="*/ 52 h 1321"/>
                  <a:gd name="T42" fmla="*/ 45 w 45"/>
                  <a:gd name="T43" fmla="*/ 0 h 1321"/>
                  <a:gd name="T44" fmla="*/ 45 w 45"/>
                  <a:gd name="T45" fmla="*/ 108 h 1321"/>
                  <a:gd name="T46" fmla="*/ 0 w 45"/>
                  <a:gd name="T47" fmla="*/ 68 h 1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1321">
                    <a:moveTo>
                      <a:pt x="0" y="1317"/>
                    </a:moveTo>
                    <a:lnTo>
                      <a:pt x="0" y="814"/>
                    </a:lnTo>
                    <a:lnTo>
                      <a:pt x="4" y="818"/>
                    </a:lnTo>
                    <a:lnTo>
                      <a:pt x="12" y="818"/>
                    </a:lnTo>
                    <a:lnTo>
                      <a:pt x="16" y="818"/>
                    </a:lnTo>
                    <a:lnTo>
                      <a:pt x="20" y="818"/>
                    </a:lnTo>
                    <a:lnTo>
                      <a:pt x="29" y="818"/>
                    </a:lnTo>
                    <a:lnTo>
                      <a:pt x="33" y="818"/>
                    </a:lnTo>
                    <a:lnTo>
                      <a:pt x="37" y="818"/>
                    </a:lnTo>
                    <a:lnTo>
                      <a:pt x="45" y="818"/>
                    </a:lnTo>
                    <a:lnTo>
                      <a:pt x="45" y="1321"/>
                    </a:lnTo>
                    <a:lnTo>
                      <a:pt x="37" y="1321"/>
                    </a:lnTo>
                    <a:lnTo>
                      <a:pt x="33" y="1321"/>
                    </a:lnTo>
                    <a:lnTo>
                      <a:pt x="29" y="1321"/>
                    </a:lnTo>
                    <a:lnTo>
                      <a:pt x="20" y="1321"/>
                    </a:lnTo>
                    <a:lnTo>
                      <a:pt x="16" y="1317"/>
                    </a:lnTo>
                    <a:lnTo>
                      <a:pt x="12" y="1317"/>
                    </a:lnTo>
                    <a:lnTo>
                      <a:pt x="4" y="1317"/>
                    </a:lnTo>
                    <a:lnTo>
                      <a:pt x="0" y="1317"/>
                    </a:lnTo>
                    <a:close/>
                    <a:moveTo>
                      <a:pt x="0" y="68"/>
                    </a:moveTo>
                    <a:lnTo>
                      <a:pt x="0" y="52"/>
                    </a:lnTo>
                    <a:lnTo>
                      <a:pt x="45" y="0"/>
                    </a:lnTo>
                    <a:lnTo>
                      <a:pt x="45" y="10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4A7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52" name="Freeform 46"/>
              <p:cNvSpPr>
                <a:spLocks noEditPoints="1"/>
              </p:cNvSpPr>
              <p:nvPr/>
            </p:nvSpPr>
            <p:spPr bwMode="auto">
              <a:xfrm>
                <a:off x="3894" y="10268"/>
                <a:ext cx="40" cy="1374"/>
              </a:xfrm>
              <a:custGeom>
                <a:avLst/>
                <a:gdLst>
                  <a:gd name="T0" fmla="*/ 0 w 40"/>
                  <a:gd name="T1" fmla="*/ 1374 h 1374"/>
                  <a:gd name="T2" fmla="*/ 0 w 40"/>
                  <a:gd name="T3" fmla="*/ 871 h 1374"/>
                  <a:gd name="T4" fmla="*/ 0 w 40"/>
                  <a:gd name="T5" fmla="*/ 871 h 1374"/>
                  <a:gd name="T6" fmla="*/ 0 w 40"/>
                  <a:gd name="T7" fmla="*/ 871 h 1374"/>
                  <a:gd name="T8" fmla="*/ 4 w 40"/>
                  <a:gd name="T9" fmla="*/ 871 h 1374"/>
                  <a:gd name="T10" fmla="*/ 4 w 40"/>
                  <a:gd name="T11" fmla="*/ 871 h 1374"/>
                  <a:gd name="T12" fmla="*/ 4 w 40"/>
                  <a:gd name="T13" fmla="*/ 871 h 1374"/>
                  <a:gd name="T14" fmla="*/ 4 w 40"/>
                  <a:gd name="T15" fmla="*/ 871 h 1374"/>
                  <a:gd name="T16" fmla="*/ 8 w 40"/>
                  <a:gd name="T17" fmla="*/ 871 h 1374"/>
                  <a:gd name="T18" fmla="*/ 8 w 40"/>
                  <a:gd name="T19" fmla="*/ 871 h 1374"/>
                  <a:gd name="T20" fmla="*/ 12 w 40"/>
                  <a:gd name="T21" fmla="*/ 871 h 1374"/>
                  <a:gd name="T22" fmla="*/ 16 w 40"/>
                  <a:gd name="T23" fmla="*/ 871 h 1374"/>
                  <a:gd name="T24" fmla="*/ 20 w 40"/>
                  <a:gd name="T25" fmla="*/ 871 h 1374"/>
                  <a:gd name="T26" fmla="*/ 24 w 40"/>
                  <a:gd name="T27" fmla="*/ 871 h 1374"/>
                  <a:gd name="T28" fmla="*/ 28 w 40"/>
                  <a:gd name="T29" fmla="*/ 871 h 1374"/>
                  <a:gd name="T30" fmla="*/ 32 w 40"/>
                  <a:gd name="T31" fmla="*/ 871 h 1374"/>
                  <a:gd name="T32" fmla="*/ 36 w 40"/>
                  <a:gd name="T33" fmla="*/ 871 h 1374"/>
                  <a:gd name="T34" fmla="*/ 40 w 40"/>
                  <a:gd name="T35" fmla="*/ 871 h 1374"/>
                  <a:gd name="T36" fmla="*/ 40 w 40"/>
                  <a:gd name="T37" fmla="*/ 1374 h 1374"/>
                  <a:gd name="T38" fmla="*/ 36 w 40"/>
                  <a:gd name="T39" fmla="*/ 1374 h 1374"/>
                  <a:gd name="T40" fmla="*/ 32 w 40"/>
                  <a:gd name="T41" fmla="*/ 1374 h 1374"/>
                  <a:gd name="T42" fmla="*/ 28 w 40"/>
                  <a:gd name="T43" fmla="*/ 1374 h 1374"/>
                  <a:gd name="T44" fmla="*/ 24 w 40"/>
                  <a:gd name="T45" fmla="*/ 1374 h 1374"/>
                  <a:gd name="T46" fmla="*/ 20 w 40"/>
                  <a:gd name="T47" fmla="*/ 1374 h 1374"/>
                  <a:gd name="T48" fmla="*/ 16 w 40"/>
                  <a:gd name="T49" fmla="*/ 1374 h 1374"/>
                  <a:gd name="T50" fmla="*/ 12 w 40"/>
                  <a:gd name="T51" fmla="*/ 1374 h 1374"/>
                  <a:gd name="T52" fmla="*/ 8 w 40"/>
                  <a:gd name="T53" fmla="*/ 1374 h 1374"/>
                  <a:gd name="T54" fmla="*/ 8 w 40"/>
                  <a:gd name="T55" fmla="*/ 1374 h 1374"/>
                  <a:gd name="T56" fmla="*/ 4 w 40"/>
                  <a:gd name="T57" fmla="*/ 1374 h 1374"/>
                  <a:gd name="T58" fmla="*/ 4 w 40"/>
                  <a:gd name="T59" fmla="*/ 1374 h 1374"/>
                  <a:gd name="T60" fmla="*/ 4 w 40"/>
                  <a:gd name="T61" fmla="*/ 1374 h 1374"/>
                  <a:gd name="T62" fmla="*/ 4 w 40"/>
                  <a:gd name="T63" fmla="*/ 1374 h 1374"/>
                  <a:gd name="T64" fmla="*/ 0 w 40"/>
                  <a:gd name="T65" fmla="*/ 1374 h 1374"/>
                  <a:gd name="T66" fmla="*/ 0 w 40"/>
                  <a:gd name="T67" fmla="*/ 1374 h 1374"/>
                  <a:gd name="T68" fmla="*/ 0 w 40"/>
                  <a:gd name="T69" fmla="*/ 1374 h 1374"/>
                  <a:gd name="T70" fmla="*/ 0 w 40"/>
                  <a:gd name="T71" fmla="*/ 161 h 1374"/>
                  <a:gd name="T72" fmla="*/ 0 w 40"/>
                  <a:gd name="T73" fmla="*/ 53 h 1374"/>
                  <a:gd name="T74" fmla="*/ 40 w 40"/>
                  <a:gd name="T75" fmla="*/ 0 h 1374"/>
                  <a:gd name="T76" fmla="*/ 40 w 40"/>
                  <a:gd name="T77" fmla="*/ 202 h 1374"/>
                  <a:gd name="T78" fmla="*/ 0 w 40"/>
                  <a:gd name="T79" fmla="*/ 161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" h="1374">
                    <a:moveTo>
                      <a:pt x="0" y="1374"/>
                    </a:moveTo>
                    <a:lnTo>
                      <a:pt x="0" y="871"/>
                    </a:lnTo>
                    <a:lnTo>
                      <a:pt x="0" y="871"/>
                    </a:lnTo>
                    <a:lnTo>
                      <a:pt x="0" y="871"/>
                    </a:lnTo>
                    <a:lnTo>
                      <a:pt x="4" y="871"/>
                    </a:lnTo>
                    <a:lnTo>
                      <a:pt x="4" y="871"/>
                    </a:lnTo>
                    <a:lnTo>
                      <a:pt x="4" y="871"/>
                    </a:lnTo>
                    <a:lnTo>
                      <a:pt x="4" y="871"/>
                    </a:lnTo>
                    <a:lnTo>
                      <a:pt x="8" y="871"/>
                    </a:lnTo>
                    <a:lnTo>
                      <a:pt x="8" y="871"/>
                    </a:lnTo>
                    <a:lnTo>
                      <a:pt x="12" y="871"/>
                    </a:lnTo>
                    <a:lnTo>
                      <a:pt x="16" y="871"/>
                    </a:lnTo>
                    <a:lnTo>
                      <a:pt x="20" y="871"/>
                    </a:lnTo>
                    <a:lnTo>
                      <a:pt x="24" y="871"/>
                    </a:lnTo>
                    <a:lnTo>
                      <a:pt x="28" y="871"/>
                    </a:lnTo>
                    <a:lnTo>
                      <a:pt x="32" y="871"/>
                    </a:lnTo>
                    <a:lnTo>
                      <a:pt x="36" y="871"/>
                    </a:lnTo>
                    <a:lnTo>
                      <a:pt x="40" y="871"/>
                    </a:lnTo>
                    <a:lnTo>
                      <a:pt x="40" y="1374"/>
                    </a:lnTo>
                    <a:lnTo>
                      <a:pt x="36" y="1374"/>
                    </a:lnTo>
                    <a:lnTo>
                      <a:pt x="32" y="1374"/>
                    </a:lnTo>
                    <a:lnTo>
                      <a:pt x="28" y="1374"/>
                    </a:lnTo>
                    <a:lnTo>
                      <a:pt x="24" y="1374"/>
                    </a:lnTo>
                    <a:lnTo>
                      <a:pt x="20" y="1374"/>
                    </a:lnTo>
                    <a:lnTo>
                      <a:pt x="16" y="1374"/>
                    </a:lnTo>
                    <a:lnTo>
                      <a:pt x="12" y="1374"/>
                    </a:lnTo>
                    <a:lnTo>
                      <a:pt x="8" y="1374"/>
                    </a:lnTo>
                    <a:lnTo>
                      <a:pt x="8" y="1374"/>
                    </a:lnTo>
                    <a:lnTo>
                      <a:pt x="4" y="1374"/>
                    </a:lnTo>
                    <a:lnTo>
                      <a:pt x="4" y="1374"/>
                    </a:lnTo>
                    <a:lnTo>
                      <a:pt x="4" y="1374"/>
                    </a:lnTo>
                    <a:lnTo>
                      <a:pt x="4" y="1374"/>
                    </a:lnTo>
                    <a:lnTo>
                      <a:pt x="0" y="1374"/>
                    </a:lnTo>
                    <a:lnTo>
                      <a:pt x="0" y="1374"/>
                    </a:lnTo>
                    <a:lnTo>
                      <a:pt x="0" y="1374"/>
                    </a:lnTo>
                    <a:close/>
                    <a:moveTo>
                      <a:pt x="0" y="161"/>
                    </a:moveTo>
                    <a:lnTo>
                      <a:pt x="0" y="53"/>
                    </a:lnTo>
                    <a:lnTo>
                      <a:pt x="40" y="0"/>
                    </a:lnTo>
                    <a:lnTo>
                      <a:pt x="40" y="202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4E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53" name="Freeform 47"/>
              <p:cNvSpPr>
                <a:spLocks noEditPoints="1"/>
              </p:cNvSpPr>
              <p:nvPr/>
            </p:nvSpPr>
            <p:spPr bwMode="auto">
              <a:xfrm>
                <a:off x="3934" y="10216"/>
                <a:ext cx="44" cy="1426"/>
              </a:xfrm>
              <a:custGeom>
                <a:avLst/>
                <a:gdLst>
                  <a:gd name="T0" fmla="*/ 0 w 44"/>
                  <a:gd name="T1" fmla="*/ 1426 h 1426"/>
                  <a:gd name="T2" fmla="*/ 0 w 44"/>
                  <a:gd name="T3" fmla="*/ 923 h 1426"/>
                  <a:gd name="T4" fmla="*/ 8 w 44"/>
                  <a:gd name="T5" fmla="*/ 923 h 1426"/>
                  <a:gd name="T6" fmla="*/ 12 w 44"/>
                  <a:gd name="T7" fmla="*/ 923 h 1426"/>
                  <a:gd name="T8" fmla="*/ 16 w 44"/>
                  <a:gd name="T9" fmla="*/ 923 h 1426"/>
                  <a:gd name="T10" fmla="*/ 24 w 44"/>
                  <a:gd name="T11" fmla="*/ 919 h 1426"/>
                  <a:gd name="T12" fmla="*/ 28 w 44"/>
                  <a:gd name="T13" fmla="*/ 919 h 1426"/>
                  <a:gd name="T14" fmla="*/ 32 w 44"/>
                  <a:gd name="T15" fmla="*/ 919 h 1426"/>
                  <a:gd name="T16" fmla="*/ 40 w 44"/>
                  <a:gd name="T17" fmla="*/ 919 h 1426"/>
                  <a:gd name="T18" fmla="*/ 44 w 44"/>
                  <a:gd name="T19" fmla="*/ 919 h 1426"/>
                  <a:gd name="T20" fmla="*/ 44 w 44"/>
                  <a:gd name="T21" fmla="*/ 1422 h 1426"/>
                  <a:gd name="T22" fmla="*/ 40 w 44"/>
                  <a:gd name="T23" fmla="*/ 1422 h 1426"/>
                  <a:gd name="T24" fmla="*/ 32 w 44"/>
                  <a:gd name="T25" fmla="*/ 1422 h 1426"/>
                  <a:gd name="T26" fmla="*/ 28 w 44"/>
                  <a:gd name="T27" fmla="*/ 1422 h 1426"/>
                  <a:gd name="T28" fmla="*/ 24 w 44"/>
                  <a:gd name="T29" fmla="*/ 1422 h 1426"/>
                  <a:gd name="T30" fmla="*/ 16 w 44"/>
                  <a:gd name="T31" fmla="*/ 1422 h 1426"/>
                  <a:gd name="T32" fmla="*/ 12 w 44"/>
                  <a:gd name="T33" fmla="*/ 1422 h 1426"/>
                  <a:gd name="T34" fmla="*/ 8 w 44"/>
                  <a:gd name="T35" fmla="*/ 1422 h 1426"/>
                  <a:gd name="T36" fmla="*/ 0 w 44"/>
                  <a:gd name="T37" fmla="*/ 1426 h 1426"/>
                  <a:gd name="T38" fmla="*/ 0 w 44"/>
                  <a:gd name="T39" fmla="*/ 254 h 1426"/>
                  <a:gd name="T40" fmla="*/ 0 w 44"/>
                  <a:gd name="T41" fmla="*/ 52 h 1426"/>
                  <a:gd name="T42" fmla="*/ 44 w 44"/>
                  <a:gd name="T43" fmla="*/ 0 h 1426"/>
                  <a:gd name="T44" fmla="*/ 44 w 44"/>
                  <a:gd name="T45" fmla="*/ 294 h 1426"/>
                  <a:gd name="T46" fmla="*/ 0 w 44"/>
                  <a:gd name="T47" fmla="*/ 254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1426">
                    <a:moveTo>
                      <a:pt x="0" y="1426"/>
                    </a:moveTo>
                    <a:lnTo>
                      <a:pt x="0" y="923"/>
                    </a:lnTo>
                    <a:lnTo>
                      <a:pt x="8" y="923"/>
                    </a:lnTo>
                    <a:lnTo>
                      <a:pt x="12" y="923"/>
                    </a:lnTo>
                    <a:lnTo>
                      <a:pt x="16" y="923"/>
                    </a:lnTo>
                    <a:lnTo>
                      <a:pt x="24" y="919"/>
                    </a:lnTo>
                    <a:lnTo>
                      <a:pt x="28" y="919"/>
                    </a:lnTo>
                    <a:lnTo>
                      <a:pt x="32" y="919"/>
                    </a:lnTo>
                    <a:lnTo>
                      <a:pt x="40" y="919"/>
                    </a:lnTo>
                    <a:lnTo>
                      <a:pt x="44" y="919"/>
                    </a:lnTo>
                    <a:lnTo>
                      <a:pt x="44" y="1422"/>
                    </a:lnTo>
                    <a:lnTo>
                      <a:pt x="40" y="1422"/>
                    </a:lnTo>
                    <a:lnTo>
                      <a:pt x="32" y="1422"/>
                    </a:lnTo>
                    <a:lnTo>
                      <a:pt x="28" y="1422"/>
                    </a:lnTo>
                    <a:lnTo>
                      <a:pt x="24" y="1422"/>
                    </a:lnTo>
                    <a:lnTo>
                      <a:pt x="16" y="1422"/>
                    </a:lnTo>
                    <a:lnTo>
                      <a:pt x="12" y="1422"/>
                    </a:lnTo>
                    <a:lnTo>
                      <a:pt x="8" y="1422"/>
                    </a:lnTo>
                    <a:lnTo>
                      <a:pt x="0" y="1426"/>
                    </a:lnTo>
                    <a:close/>
                    <a:moveTo>
                      <a:pt x="0" y="254"/>
                    </a:moveTo>
                    <a:lnTo>
                      <a:pt x="0" y="52"/>
                    </a:lnTo>
                    <a:lnTo>
                      <a:pt x="44" y="0"/>
                    </a:lnTo>
                    <a:lnTo>
                      <a:pt x="44" y="294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rgbClr val="518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54" name="Freeform 48"/>
              <p:cNvSpPr>
                <a:spLocks noEditPoints="1"/>
              </p:cNvSpPr>
              <p:nvPr/>
            </p:nvSpPr>
            <p:spPr bwMode="auto">
              <a:xfrm>
                <a:off x="3978" y="10163"/>
                <a:ext cx="45" cy="1475"/>
              </a:xfrm>
              <a:custGeom>
                <a:avLst/>
                <a:gdLst>
                  <a:gd name="T0" fmla="*/ 0 w 45"/>
                  <a:gd name="T1" fmla="*/ 1475 h 1475"/>
                  <a:gd name="T2" fmla="*/ 0 w 45"/>
                  <a:gd name="T3" fmla="*/ 972 h 1475"/>
                  <a:gd name="T4" fmla="*/ 4 w 45"/>
                  <a:gd name="T5" fmla="*/ 972 h 1475"/>
                  <a:gd name="T6" fmla="*/ 12 w 45"/>
                  <a:gd name="T7" fmla="*/ 967 h 1475"/>
                  <a:gd name="T8" fmla="*/ 16 w 45"/>
                  <a:gd name="T9" fmla="*/ 967 h 1475"/>
                  <a:gd name="T10" fmla="*/ 20 w 45"/>
                  <a:gd name="T11" fmla="*/ 967 h 1475"/>
                  <a:gd name="T12" fmla="*/ 28 w 45"/>
                  <a:gd name="T13" fmla="*/ 967 h 1475"/>
                  <a:gd name="T14" fmla="*/ 33 w 45"/>
                  <a:gd name="T15" fmla="*/ 967 h 1475"/>
                  <a:gd name="T16" fmla="*/ 37 w 45"/>
                  <a:gd name="T17" fmla="*/ 963 h 1475"/>
                  <a:gd name="T18" fmla="*/ 45 w 45"/>
                  <a:gd name="T19" fmla="*/ 963 h 1475"/>
                  <a:gd name="T20" fmla="*/ 45 w 45"/>
                  <a:gd name="T21" fmla="*/ 1471 h 1475"/>
                  <a:gd name="T22" fmla="*/ 37 w 45"/>
                  <a:gd name="T23" fmla="*/ 1471 h 1475"/>
                  <a:gd name="T24" fmla="*/ 33 w 45"/>
                  <a:gd name="T25" fmla="*/ 1471 h 1475"/>
                  <a:gd name="T26" fmla="*/ 28 w 45"/>
                  <a:gd name="T27" fmla="*/ 1471 h 1475"/>
                  <a:gd name="T28" fmla="*/ 20 w 45"/>
                  <a:gd name="T29" fmla="*/ 1475 h 1475"/>
                  <a:gd name="T30" fmla="*/ 16 w 45"/>
                  <a:gd name="T31" fmla="*/ 1475 h 1475"/>
                  <a:gd name="T32" fmla="*/ 12 w 45"/>
                  <a:gd name="T33" fmla="*/ 1475 h 1475"/>
                  <a:gd name="T34" fmla="*/ 4 w 45"/>
                  <a:gd name="T35" fmla="*/ 1475 h 1475"/>
                  <a:gd name="T36" fmla="*/ 0 w 45"/>
                  <a:gd name="T37" fmla="*/ 1475 h 1475"/>
                  <a:gd name="T38" fmla="*/ 0 w 45"/>
                  <a:gd name="T39" fmla="*/ 347 h 1475"/>
                  <a:gd name="T40" fmla="*/ 0 w 45"/>
                  <a:gd name="T41" fmla="*/ 53 h 1475"/>
                  <a:gd name="T42" fmla="*/ 45 w 45"/>
                  <a:gd name="T43" fmla="*/ 0 h 1475"/>
                  <a:gd name="T44" fmla="*/ 45 w 45"/>
                  <a:gd name="T45" fmla="*/ 391 h 1475"/>
                  <a:gd name="T46" fmla="*/ 0 w 45"/>
                  <a:gd name="T47" fmla="*/ 347 h 1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1475">
                    <a:moveTo>
                      <a:pt x="0" y="1475"/>
                    </a:moveTo>
                    <a:lnTo>
                      <a:pt x="0" y="972"/>
                    </a:lnTo>
                    <a:lnTo>
                      <a:pt x="4" y="972"/>
                    </a:lnTo>
                    <a:lnTo>
                      <a:pt x="12" y="967"/>
                    </a:lnTo>
                    <a:lnTo>
                      <a:pt x="16" y="967"/>
                    </a:lnTo>
                    <a:lnTo>
                      <a:pt x="20" y="967"/>
                    </a:lnTo>
                    <a:lnTo>
                      <a:pt x="28" y="967"/>
                    </a:lnTo>
                    <a:lnTo>
                      <a:pt x="33" y="967"/>
                    </a:lnTo>
                    <a:lnTo>
                      <a:pt x="37" y="963"/>
                    </a:lnTo>
                    <a:lnTo>
                      <a:pt x="45" y="963"/>
                    </a:lnTo>
                    <a:lnTo>
                      <a:pt x="45" y="1471"/>
                    </a:lnTo>
                    <a:lnTo>
                      <a:pt x="37" y="1471"/>
                    </a:lnTo>
                    <a:lnTo>
                      <a:pt x="33" y="1471"/>
                    </a:lnTo>
                    <a:lnTo>
                      <a:pt x="28" y="1471"/>
                    </a:lnTo>
                    <a:lnTo>
                      <a:pt x="20" y="1475"/>
                    </a:lnTo>
                    <a:lnTo>
                      <a:pt x="16" y="1475"/>
                    </a:lnTo>
                    <a:lnTo>
                      <a:pt x="12" y="1475"/>
                    </a:lnTo>
                    <a:lnTo>
                      <a:pt x="4" y="1475"/>
                    </a:lnTo>
                    <a:lnTo>
                      <a:pt x="0" y="1475"/>
                    </a:lnTo>
                    <a:close/>
                    <a:moveTo>
                      <a:pt x="0" y="347"/>
                    </a:moveTo>
                    <a:lnTo>
                      <a:pt x="0" y="53"/>
                    </a:lnTo>
                    <a:lnTo>
                      <a:pt x="45" y="0"/>
                    </a:lnTo>
                    <a:lnTo>
                      <a:pt x="45" y="391"/>
                    </a:lnTo>
                    <a:lnTo>
                      <a:pt x="0" y="347"/>
                    </a:lnTo>
                    <a:close/>
                  </a:path>
                </a:pathLst>
              </a:custGeom>
              <a:solidFill>
                <a:srgbClr val="548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55" name="Freeform 49"/>
              <p:cNvSpPr>
                <a:spLocks noEditPoints="1"/>
              </p:cNvSpPr>
              <p:nvPr/>
            </p:nvSpPr>
            <p:spPr bwMode="auto">
              <a:xfrm>
                <a:off x="4023" y="10111"/>
                <a:ext cx="40" cy="1523"/>
              </a:xfrm>
              <a:custGeom>
                <a:avLst/>
                <a:gdLst>
                  <a:gd name="T0" fmla="*/ 0 w 40"/>
                  <a:gd name="T1" fmla="*/ 1523 h 1523"/>
                  <a:gd name="T2" fmla="*/ 0 w 40"/>
                  <a:gd name="T3" fmla="*/ 1015 h 1523"/>
                  <a:gd name="T4" fmla="*/ 4 w 40"/>
                  <a:gd name="T5" fmla="*/ 1015 h 1523"/>
                  <a:gd name="T6" fmla="*/ 8 w 40"/>
                  <a:gd name="T7" fmla="*/ 1011 h 1523"/>
                  <a:gd name="T8" fmla="*/ 16 w 40"/>
                  <a:gd name="T9" fmla="*/ 1011 h 1523"/>
                  <a:gd name="T10" fmla="*/ 20 w 40"/>
                  <a:gd name="T11" fmla="*/ 1011 h 1523"/>
                  <a:gd name="T12" fmla="*/ 24 w 40"/>
                  <a:gd name="T13" fmla="*/ 1007 h 1523"/>
                  <a:gd name="T14" fmla="*/ 32 w 40"/>
                  <a:gd name="T15" fmla="*/ 1007 h 1523"/>
                  <a:gd name="T16" fmla="*/ 36 w 40"/>
                  <a:gd name="T17" fmla="*/ 1007 h 1523"/>
                  <a:gd name="T18" fmla="*/ 40 w 40"/>
                  <a:gd name="T19" fmla="*/ 1003 h 1523"/>
                  <a:gd name="T20" fmla="*/ 40 w 40"/>
                  <a:gd name="T21" fmla="*/ 1519 h 1523"/>
                  <a:gd name="T22" fmla="*/ 36 w 40"/>
                  <a:gd name="T23" fmla="*/ 1519 h 1523"/>
                  <a:gd name="T24" fmla="*/ 32 w 40"/>
                  <a:gd name="T25" fmla="*/ 1519 h 1523"/>
                  <a:gd name="T26" fmla="*/ 24 w 40"/>
                  <a:gd name="T27" fmla="*/ 1519 h 1523"/>
                  <a:gd name="T28" fmla="*/ 20 w 40"/>
                  <a:gd name="T29" fmla="*/ 1519 h 1523"/>
                  <a:gd name="T30" fmla="*/ 16 w 40"/>
                  <a:gd name="T31" fmla="*/ 1523 h 1523"/>
                  <a:gd name="T32" fmla="*/ 8 w 40"/>
                  <a:gd name="T33" fmla="*/ 1523 h 1523"/>
                  <a:gd name="T34" fmla="*/ 4 w 40"/>
                  <a:gd name="T35" fmla="*/ 1523 h 1523"/>
                  <a:gd name="T36" fmla="*/ 0 w 40"/>
                  <a:gd name="T37" fmla="*/ 1523 h 1523"/>
                  <a:gd name="T38" fmla="*/ 0 w 40"/>
                  <a:gd name="T39" fmla="*/ 443 h 1523"/>
                  <a:gd name="T40" fmla="*/ 0 w 40"/>
                  <a:gd name="T41" fmla="*/ 52 h 1523"/>
                  <a:gd name="T42" fmla="*/ 40 w 40"/>
                  <a:gd name="T43" fmla="*/ 0 h 1523"/>
                  <a:gd name="T44" fmla="*/ 40 w 40"/>
                  <a:gd name="T45" fmla="*/ 484 h 1523"/>
                  <a:gd name="T46" fmla="*/ 0 w 40"/>
                  <a:gd name="T47" fmla="*/ 443 h 1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" h="1523">
                    <a:moveTo>
                      <a:pt x="0" y="1523"/>
                    </a:moveTo>
                    <a:lnTo>
                      <a:pt x="0" y="1015"/>
                    </a:lnTo>
                    <a:lnTo>
                      <a:pt x="4" y="1015"/>
                    </a:lnTo>
                    <a:lnTo>
                      <a:pt x="8" y="1011"/>
                    </a:lnTo>
                    <a:lnTo>
                      <a:pt x="16" y="1011"/>
                    </a:lnTo>
                    <a:lnTo>
                      <a:pt x="20" y="1011"/>
                    </a:lnTo>
                    <a:lnTo>
                      <a:pt x="24" y="1007"/>
                    </a:lnTo>
                    <a:lnTo>
                      <a:pt x="32" y="1007"/>
                    </a:lnTo>
                    <a:lnTo>
                      <a:pt x="36" y="1007"/>
                    </a:lnTo>
                    <a:lnTo>
                      <a:pt x="40" y="1003"/>
                    </a:lnTo>
                    <a:lnTo>
                      <a:pt x="40" y="1519"/>
                    </a:lnTo>
                    <a:lnTo>
                      <a:pt x="36" y="1519"/>
                    </a:lnTo>
                    <a:lnTo>
                      <a:pt x="32" y="1519"/>
                    </a:lnTo>
                    <a:lnTo>
                      <a:pt x="24" y="1519"/>
                    </a:lnTo>
                    <a:lnTo>
                      <a:pt x="20" y="1519"/>
                    </a:lnTo>
                    <a:lnTo>
                      <a:pt x="16" y="1523"/>
                    </a:lnTo>
                    <a:lnTo>
                      <a:pt x="8" y="1523"/>
                    </a:lnTo>
                    <a:lnTo>
                      <a:pt x="4" y="1523"/>
                    </a:lnTo>
                    <a:lnTo>
                      <a:pt x="0" y="1523"/>
                    </a:lnTo>
                    <a:close/>
                    <a:moveTo>
                      <a:pt x="0" y="443"/>
                    </a:moveTo>
                    <a:lnTo>
                      <a:pt x="0" y="52"/>
                    </a:lnTo>
                    <a:lnTo>
                      <a:pt x="40" y="0"/>
                    </a:lnTo>
                    <a:lnTo>
                      <a:pt x="40" y="484"/>
                    </a:lnTo>
                    <a:lnTo>
                      <a:pt x="0" y="443"/>
                    </a:lnTo>
                    <a:close/>
                  </a:path>
                </a:pathLst>
              </a:custGeom>
              <a:solidFill>
                <a:srgbClr val="57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56" name="Freeform 50"/>
              <p:cNvSpPr>
                <a:spLocks noEditPoints="1"/>
              </p:cNvSpPr>
              <p:nvPr/>
            </p:nvSpPr>
            <p:spPr bwMode="auto">
              <a:xfrm>
                <a:off x="4063" y="10059"/>
                <a:ext cx="44" cy="1571"/>
              </a:xfrm>
              <a:custGeom>
                <a:avLst/>
                <a:gdLst>
                  <a:gd name="T0" fmla="*/ 0 w 44"/>
                  <a:gd name="T1" fmla="*/ 1571 h 1571"/>
                  <a:gd name="T2" fmla="*/ 0 w 44"/>
                  <a:gd name="T3" fmla="*/ 1055 h 1571"/>
                  <a:gd name="T4" fmla="*/ 8 w 44"/>
                  <a:gd name="T5" fmla="*/ 1055 h 1571"/>
                  <a:gd name="T6" fmla="*/ 12 w 44"/>
                  <a:gd name="T7" fmla="*/ 1051 h 1571"/>
                  <a:gd name="T8" fmla="*/ 16 w 44"/>
                  <a:gd name="T9" fmla="*/ 1051 h 1571"/>
                  <a:gd name="T10" fmla="*/ 24 w 44"/>
                  <a:gd name="T11" fmla="*/ 1051 h 1571"/>
                  <a:gd name="T12" fmla="*/ 28 w 44"/>
                  <a:gd name="T13" fmla="*/ 1047 h 1571"/>
                  <a:gd name="T14" fmla="*/ 32 w 44"/>
                  <a:gd name="T15" fmla="*/ 1047 h 1571"/>
                  <a:gd name="T16" fmla="*/ 40 w 44"/>
                  <a:gd name="T17" fmla="*/ 1043 h 1571"/>
                  <a:gd name="T18" fmla="*/ 44 w 44"/>
                  <a:gd name="T19" fmla="*/ 1043 h 1571"/>
                  <a:gd name="T20" fmla="*/ 44 w 44"/>
                  <a:gd name="T21" fmla="*/ 1563 h 1571"/>
                  <a:gd name="T22" fmla="*/ 40 w 44"/>
                  <a:gd name="T23" fmla="*/ 1563 h 1571"/>
                  <a:gd name="T24" fmla="*/ 32 w 44"/>
                  <a:gd name="T25" fmla="*/ 1563 h 1571"/>
                  <a:gd name="T26" fmla="*/ 28 w 44"/>
                  <a:gd name="T27" fmla="*/ 1567 h 1571"/>
                  <a:gd name="T28" fmla="*/ 24 w 44"/>
                  <a:gd name="T29" fmla="*/ 1567 h 1571"/>
                  <a:gd name="T30" fmla="*/ 16 w 44"/>
                  <a:gd name="T31" fmla="*/ 1567 h 1571"/>
                  <a:gd name="T32" fmla="*/ 12 w 44"/>
                  <a:gd name="T33" fmla="*/ 1567 h 1571"/>
                  <a:gd name="T34" fmla="*/ 8 w 44"/>
                  <a:gd name="T35" fmla="*/ 1567 h 1571"/>
                  <a:gd name="T36" fmla="*/ 0 w 44"/>
                  <a:gd name="T37" fmla="*/ 1571 h 1571"/>
                  <a:gd name="T38" fmla="*/ 0 w 44"/>
                  <a:gd name="T39" fmla="*/ 536 h 1571"/>
                  <a:gd name="T40" fmla="*/ 0 w 44"/>
                  <a:gd name="T41" fmla="*/ 52 h 1571"/>
                  <a:gd name="T42" fmla="*/ 44 w 44"/>
                  <a:gd name="T43" fmla="*/ 0 h 1571"/>
                  <a:gd name="T44" fmla="*/ 44 w 44"/>
                  <a:gd name="T45" fmla="*/ 576 h 1571"/>
                  <a:gd name="T46" fmla="*/ 0 w 44"/>
                  <a:gd name="T47" fmla="*/ 536 h 1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1571">
                    <a:moveTo>
                      <a:pt x="0" y="1571"/>
                    </a:moveTo>
                    <a:lnTo>
                      <a:pt x="0" y="1055"/>
                    </a:lnTo>
                    <a:lnTo>
                      <a:pt x="8" y="1055"/>
                    </a:lnTo>
                    <a:lnTo>
                      <a:pt x="12" y="1051"/>
                    </a:lnTo>
                    <a:lnTo>
                      <a:pt x="16" y="1051"/>
                    </a:lnTo>
                    <a:lnTo>
                      <a:pt x="24" y="1051"/>
                    </a:lnTo>
                    <a:lnTo>
                      <a:pt x="28" y="1047"/>
                    </a:lnTo>
                    <a:lnTo>
                      <a:pt x="32" y="1047"/>
                    </a:lnTo>
                    <a:lnTo>
                      <a:pt x="40" y="1043"/>
                    </a:lnTo>
                    <a:lnTo>
                      <a:pt x="44" y="1043"/>
                    </a:lnTo>
                    <a:lnTo>
                      <a:pt x="44" y="1563"/>
                    </a:lnTo>
                    <a:lnTo>
                      <a:pt x="40" y="1563"/>
                    </a:lnTo>
                    <a:lnTo>
                      <a:pt x="32" y="1563"/>
                    </a:lnTo>
                    <a:lnTo>
                      <a:pt x="28" y="1567"/>
                    </a:lnTo>
                    <a:lnTo>
                      <a:pt x="24" y="1567"/>
                    </a:lnTo>
                    <a:lnTo>
                      <a:pt x="16" y="1567"/>
                    </a:lnTo>
                    <a:lnTo>
                      <a:pt x="12" y="1567"/>
                    </a:lnTo>
                    <a:lnTo>
                      <a:pt x="8" y="1567"/>
                    </a:lnTo>
                    <a:lnTo>
                      <a:pt x="0" y="1571"/>
                    </a:lnTo>
                    <a:close/>
                    <a:moveTo>
                      <a:pt x="0" y="536"/>
                    </a:moveTo>
                    <a:lnTo>
                      <a:pt x="0" y="52"/>
                    </a:lnTo>
                    <a:lnTo>
                      <a:pt x="44" y="0"/>
                    </a:lnTo>
                    <a:lnTo>
                      <a:pt x="44" y="576"/>
                    </a:lnTo>
                    <a:lnTo>
                      <a:pt x="0" y="536"/>
                    </a:lnTo>
                    <a:close/>
                  </a:path>
                </a:pathLst>
              </a:custGeom>
              <a:solidFill>
                <a:srgbClr val="5A9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57" name="Freeform 51"/>
              <p:cNvSpPr>
                <a:spLocks noEditPoints="1"/>
              </p:cNvSpPr>
              <p:nvPr/>
            </p:nvSpPr>
            <p:spPr bwMode="auto">
              <a:xfrm>
                <a:off x="4107" y="10022"/>
                <a:ext cx="45" cy="1600"/>
              </a:xfrm>
              <a:custGeom>
                <a:avLst/>
                <a:gdLst>
                  <a:gd name="T0" fmla="*/ 0 w 45"/>
                  <a:gd name="T1" fmla="*/ 1600 h 1600"/>
                  <a:gd name="T2" fmla="*/ 0 w 45"/>
                  <a:gd name="T3" fmla="*/ 1080 h 1600"/>
                  <a:gd name="T4" fmla="*/ 4 w 45"/>
                  <a:gd name="T5" fmla="*/ 1076 h 1600"/>
                  <a:gd name="T6" fmla="*/ 12 w 45"/>
                  <a:gd name="T7" fmla="*/ 1076 h 1600"/>
                  <a:gd name="T8" fmla="*/ 16 w 45"/>
                  <a:gd name="T9" fmla="*/ 1072 h 1600"/>
                  <a:gd name="T10" fmla="*/ 20 w 45"/>
                  <a:gd name="T11" fmla="*/ 1072 h 1600"/>
                  <a:gd name="T12" fmla="*/ 28 w 45"/>
                  <a:gd name="T13" fmla="*/ 1068 h 1600"/>
                  <a:gd name="T14" fmla="*/ 32 w 45"/>
                  <a:gd name="T15" fmla="*/ 1064 h 1600"/>
                  <a:gd name="T16" fmla="*/ 37 w 45"/>
                  <a:gd name="T17" fmla="*/ 1064 h 1600"/>
                  <a:gd name="T18" fmla="*/ 45 w 45"/>
                  <a:gd name="T19" fmla="*/ 1060 h 1600"/>
                  <a:gd name="T20" fmla="*/ 45 w 45"/>
                  <a:gd name="T21" fmla="*/ 1592 h 1600"/>
                  <a:gd name="T22" fmla="*/ 37 w 45"/>
                  <a:gd name="T23" fmla="*/ 1592 h 1600"/>
                  <a:gd name="T24" fmla="*/ 32 w 45"/>
                  <a:gd name="T25" fmla="*/ 1592 h 1600"/>
                  <a:gd name="T26" fmla="*/ 28 w 45"/>
                  <a:gd name="T27" fmla="*/ 1592 h 1600"/>
                  <a:gd name="T28" fmla="*/ 20 w 45"/>
                  <a:gd name="T29" fmla="*/ 1596 h 1600"/>
                  <a:gd name="T30" fmla="*/ 16 w 45"/>
                  <a:gd name="T31" fmla="*/ 1596 h 1600"/>
                  <a:gd name="T32" fmla="*/ 12 w 45"/>
                  <a:gd name="T33" fmla="*/ 1596 h 1600"/>
                  <a:gd name="T34" fmla="*/ 4 w 45"/>
                  <a:gd name="T35" fmla="*/ 1600 h 1600"/>
                  <a:gd name="T36" fmla="*/ 0 w 45"/>
                  <a:gd name="T37" fmla="*/ 1600 h 1600"/>
                  <a:gd name="T38" fmla="*/ 0 w 45"/>
                  <a:gd name="T39" fmla="*/ 613 h 1600"/>
                  <a:gd name="T40" fmla="*/ 0 w 45"/>
                  <a:gd name="T41" fmla="*/ 37 h 1600"/>
                  <a:gd name="T42" fmla="*/ 32 w 45"/>
                  <a:gd name="T43" fmla="*/ 0 h 1600"/>
                  <a:gd name="T44" fmla="*/ 45 w 45"/>
                  <a:gd name="T45" fmla="*/ 13 h 1600"/>
                  <a:gd name="T46" fmla="*/ 45 w 45"/>
                  <a:gd name="T47" fmla="*/ 653 h 1600"/>
                  <a:gd name="T48" fmla="*/ 0 w 45"/>
                  <a:gd name="T49" fmla="*/ 613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1600">
                    <a:moveTo>
                      <a:pt x="0" y="1600"/>
                    </a:moveTo>
                    <a:lnTo>
                      <a:pt x="0" y="1080"/>
                    </a:lnTo>
                    <a:lnTo>
                      <a:pt x="4" y="1076"/>
                    </a:lnTo>
                    <a:lnTo>
                      <a:pt x="12" y="1076"/>
                    </a:lnTo>
                    <a:lnTo>
                      <a:pt x="16" y="1072"/>
                    </a:lnTo>
                    <a:lnTo>
                      <a:pt x="20" y="1072"/>
                    </a:lnTo>
                    <a:lnTo>
                      <a:pt x="28" y="1068"/>
                    </a:lnTo>
                    <a:lnTo>
                      <a:pt x="32" y="1064"/>
                    </a:lnTo>
                    <a:lnTo>
                      <a:pt x="37" y="1064"/>
                    </a:lnTo>
                    <a:lnTo>
                      <a:pt x="45" y="1060"/>
                    </a:lnTo>
                    <a:lnTo>
                      <a:pt x="45" y="1592"/>
                    </a:lnTo>
                    <a:lnTo>
                      <a:pt x="37" y="1592"/>
                    </a:lnTo>
                    <a:lnTo>
                      <a:pt x="32" y="1592"/>
                    </a:lnTo>
                    <a:lnTo>
                      <a:pt x="28" y="1592"/>
                    </a:lnTo>
                    <a:lnTo>
                      <a:pt x="20" y="1596"/>
                    </a:lnTo>
                    <a:lnTo>
                      <a:pt x="16" y="1596"/>
                    </a:lnTo>
                    <a:lnTo>
                      <a:pt x="12" y="1596"/>
                    </a:lnTo>
                    <a:lnTo>
                      <a:pt x="4" y="1600"/>
                    </a:lnTo>
                    <a:lnTo>
                      <a:pt x="0" y="1600"/>
                    </a:lnTo>
                    <a:close/>
                    <a:moveTo>
                      <a:pt x="0" y="613"/>
                    </a:moveTo>
                    <a:lnTo>
                      <a:pt x="0" y="37"/>
                    </a:lnTo>
                    <a:lnTo>
                      <a:pt x="32" y="0"/>
                    </a:lnTo>
                    <a:lnTo>
                      <a:pt x="45" y="13"/>
                    </a:lnTo>
                    <a:lnTo>
                      <a:pt x="45" y="653"/>
                    </a:lnTo>
                    <a:lnTo>
                      <a:pt x="0" y="613"/>
                    </a:lnTo>
                    <a:close/>
                  </a:path>
                </a:pathLst>
              </a:custGeom>
              <a:solidFill>
                <a:srgbClr val="5D9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58" name="Freeform 52"/>
              <p:cNvSpPr>
                <a:spLocks noEditPoints="1"/>
              </p:cNvSpPr>
              <p:nvPr/>
            </p:nvSpPr>
            <p:spPr bwMode="auto">
              <a:xfrm>
                <a:off x="4152" y="10035"/>
                <a:ext cx="40" cy="1579"/>
              </a:xfrm>
              <a:custGeom>
                <a:avLst/>
                <a:gdLst>
                  <a:gd name="T0" fmla="*/ 0 w 40"/>
                  <a:gd name="T1" fmla="*/ 1579 h 1579"/>
                  <a:gd name="T2" fmla="*/ 0 w 40"/>
                  <a:gd name="T3" fmla="*/ 1047 h 1579"/>
                  <a:gd name="T4" fmla="*/ 4 w 40"/>
                  <a:gd name="T5" fmla="*/ 1043 h 1579"/>
                  <a:gd name="T6" fmla="*/ 8 w 40"/>
                  <a:gd name="T7" fmla="*/ 1043 h 1579"/>
                  <a:gd name="T8" fmla="*/ 16 w 40"/>
                  <a:gd name="T9" fmla="*/ 1039 h 1579"/>
                  <a:gd name="T10" fmla="*/ 20 w 40"/>
                  <a:gd name="T11" fmla="*/ 1035 h 1579"/>
                  <a:gd name="T12" fmla="*/ 24 w 40"/>
                  <a:gd name="T13" fmla="*/ 1035 h 1579"/>
                  <a:gd name="T14" fmla="*/ 32 w 40"/>
                  <a:gd name="T15" fmla="*/ 1031 h 1579"/>
                  <a:gd name="T16" fmla="*/ 36 w 40"/>
                  <a:gd name="T17" fmla="*/ 1027 h 1579"/>
                  <a:gd name="T18" fmla="*/ 40 w 40"/>
                  <a:gd name="T19" fmla="*/ 1023 h 1579"/>
                  <a:gd name="T20" fmla="*/ 40 w 40"/>
                  <a:gd name="T21" fmla="*/ 1567 h 1579"/>
                  <a:gd name="T22" fmla="*/ 36 w 40"/>
                  <a:gd name="T23" fmla="*/ 1567 h 1579"/>
                  <a:gd name="T24" fmla="*/ 32 w 40"/>
                  <a:gd name="T25" fmla="*/ 1567 h 1579"/>
                  <a:gd name="T26" fmla="*/ 24 w 40"/>
                  <a:gd name="T27" fmla="*/ 1571 h 1579"/>
                  <a:gd name="T28" fmla="*/ 20 w 40"/>
                  <a:gd name="T29" fmla="*/ 1571 h 1579"/>
                  <a:gd name="T30" fmla="*/ 16 w 40"/>
                  <a:gd name="T31" fmla="*/ 1575 h 1579"/>
                  <a:gd name="T32" fmla="*/ 8 w 40"/>
                  <a:gd name="T33" fmla="*/ 1575 h 1579"/>
                  <a:gd name="T34" fmla="*/ 4 w 40"/>
                  <a:gd name="T35" fmla="*/ 1575 h 1579"/>
                  <a:gd name="T36" fmla="*/ 0 w 40"/>
                  <a:gd name="T37" fmla="*/ 1579 h 1579"/>
                  <a:gd name="T38" fmla="*/ 0 w 40"/>
                  <a:gd name="T39" fmla="*/ 640 h 1579"/>
                  <a:gd name="T40" fmla="*/ 0 w 40"/>
                  <a:gd name="T41" fmla="*/ 0 h 1579"/>
                  <a:gd name="T42" fmla="*/ 40 w 40"/>
                  <a:gd name="T43" fmla="*/ 40 h 1579"/>
                  <a:gd name="T44" fmla="*/ 40 w 40"/>
                  <a:gd name="T45" fmla="*/ 680 h 1579"/>
                  <a:gd name="T46" fmla="*/ 0 w 40"/>
                  <a:gd name="T47" fmla="*/ 640 h 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" h="1579">
                    <a:moveTo>
                      <a:pt x="0" y="1579"/>
                    </a:moveTo>
                    <a:lnTo>
                      <a:pt x="0" y="1047"/>
                    </a:lnTo>
                    <a:lnTo>
                      <a:pt x="4" y="1043"/>
                    </a:lnTo>
                    <a:lnTo>
                      <a:pt x="8" y="1043"/>
                    </a:lnTo>
                    <a:lnTo>
                      <a:pt x="16" y="1039"/>
                    </a:lnTo>
                    <a:lnTo>
                      <a:pt x="20" y="1035"/>
                    </a:lnTo>
                    <a:lnTo>
                      <a:pt x="24" y="1035"/>
                    </a:lnTo>
                    <a:lnTo>
                      <a:pt x="32" y="1031"/>
                    </a:lnTo>
                    <a:lnTo>
                      <a:pt x="36" y="1027"/>
                    </a:lnTo>
                    <a:lnTo>
                      <a:pt x="40" y="1023"/>
                    </a:lnTo>
                    <a:lnTo>
                      <a:pt x="40" y="1567"/>
                    </a:lnTo>
                    <a:lnTo>
                      <a:pt x="36" y="1567"/>
                    </a:lnTo>
                    <a:lnTo>
                      <a:pt x="32" y="1567"/>
                    </a:lnTo>
                    <a:lnTo>
                      <a:pt x="24" y="1571"/>
                    </a:lnTo>
                    <a:lnTo>
                      <a:pt x="20" y="1571"/>
                    </a:lnTo>
                    <a:lnTo>
                      <a:pt x="16" y="1575"/>
                    </a:lnTo>
                    <a:lnTo>
                      <a:pt x="8" y="1575"/>
                    </a:lnTo>
                    <a:lnTo>
                      <a:pt x="4" y="1575"/>
                    </a:lnTo>
                    <a:lnTo>
                      <a:pt x="0" y="1579"/>
                    </a:lnTo>
                    <a:close/>
                    <a:moveTo>
                      <a:pt x="0" y="640"/>
                    </a:moveTo>
                    <a:lnTo>
                      <a:pt x="0" y="0"/>
                    </a:lnTo>
                    <a:lnTo>
                      <a:pt x="40" y="40"/>
                    </a:lnTo>
                    <a:lnTo>
                      <a:pt x="40" y="680"/>
                    </a:lnTo>
                    <a:lnTo>
                      <a:pt x="0" y="640"/>
                    </a:lnTo>
                    <a:close/>
                  </a:path>
                </a:pathLst>
              </a:custGeom>
              <a:solidFill>
                <a:srgbClr val="60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59" name="Freeform 53"/>
              <p:cNvSpPr>
                <a:spLocks noEditPoints="1"/>
              </p:cNvSpPr>
              <p:nvPr/>
            </p:nvSpPr>
            <p:spPr bwMode="auto">
              <a:xfrm>
                <a:off x="4192" y="10075"/>
                <a:ext cx="44" cy="1527"/>
              </a:xfrm>
              <a:custGeom>
                <a:avLst/>
                <a:gdLst>
                  <a:gd name="T0" fmla="*/ 0 w 44"/>
                  <a:gd name="T1" fmla="*/ 1527 h 1527"/>
                  <a:gd name="T2" fmla="*/ 0 w 44"/>
                  <a:gd name="T3" fmla="*/ 983 h 1527"/>
                  <a:gd name="T4" fmla="*/ 8 w 44"/>
                  <a:gd name="T5" fmla="*/ 983 h 1527"/>
                  <a:gd name="T6" fmla="*/ 12 w 44"/>
                  <a:gd name="T7" fmla="*/ 979 h 1527"/>
                  <a:gd name="T8" fmla="*/ 16 w 44"/>
                  <a:gd name="T9" fmla="*/ 975 h 1527"/>
                  <a:gd name="T10" fmla="*/ 24 w 44"/>
                  <a:gd name="T11" fmla="*/ 971 h 1527"/>
                  <a:gd name="T12" fmla="*/ 28 w 44"/>
                  <a:gd name="T13" fmla="*/ 967 h 1527"/>
                  <a:gd name="T14" fmla="*/ 32 w 44"/>
                  <a:gd name="T15" fmla="*/ 963 h 1527"/>
                  <a:gd name="T16" fmla="*/ 40 w 44"/>
                  <a:gd name="T17" fmla="*/ 959 h 1527"/>
                  <a:gd name="T18" fmla="*/ 44 w 44"/>
                  <a:gd name="T19" fmla="*/ 959 h 1527"/>
                  <a:gd name="T20" fmla="*/ 44 w 44"/>
                  <a:gd name="T21" fmla="*/ 1515 h 1527"/>
                  <a:gd name="T22" fmla="*/ 40 w 44"/>
                  <a:gd name="T23" fmla="*/ 1515 h 1527"/>
                  <a:gd name="T24" fmla="*/ 32 w 44"/>
                  <a:gd name="T25" fmla="*/ 1515 h 1527"/>
                  <a:gd name="T26" fmla="*/ 28 w 44"/>
                  <a:gd name="T27" fmla="*/ 1519 h 1527"/>
                  <a:gd name="T28" fmla="*/ 24 w 44"/>
                  <a:gd name="T29" fmla="*/ 1519 h 1527"/>
                  <a:gd name="T30" fmla="*/ 16 w 44"/>
                  <a:gd name="T31" fmla="*/ 1523 h 1527"/>
                  <a:gd name="T32" fmla="*/ 12 w 44"/>
                  <a:gd name="T33" fmla="*/ 1523 h 1527"/>
                  <a:gd name="T34" fmla="*/ 8 w 44"/>
                  <a:gd name="T35" fmla="*/ 1523 h 1527"/>
                  <a:gd name="T36" fmla="*/ 0 w 44"/>
                  <a:gd name="T37" fmla="*/ 1527 h 1527"/>
                  <a:gd name="T38" fmla="*/ 0 w 44"/>
                  <a:gd name="T39" fmla="*/ 640 h 1527"/>
                  <a:gd name="T40" fmla="*/ 0 w 44"/>
                  <a:gd name="T41" fmla="*/ 0 h 1527"/>
                  <a:gd name="T42" fmla="*/ 44 w 44"/>
                  <a:gd name="T43" fmla="*/ 36 h 1527"/>
                  <a:gd name="T44" fmla="*/ 44 w 44"/>
                  <a:gd name="T45" fmla="*/ 685 h 1527"/>
                  <a:gd name="T46" fmla="*/ 0 w 44"/>
                  <a:gd name="T47" fmla="*/ 640 h 1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1527">
                    <a:moveTo>
                      <a:pt x="0" y="1527"/>
                    </a:moveTo>
                    <a:lnTo>
                      <a:pt x="0" y="983"/>
                    </a:lnTo>
                    <a:lnTo>
                      <a:pt x="8" y="983"/>
                    </a:lnTo>
                    <a:lnTo>
                      <a:pt x="12" y="979"/>
                    </a:lnTo>
                    <a:lnTo>
                      <a:pt x="16" y="975"/>
                    </a:lnTo>
                    <a:lnTo>
                      <a:pt x="24" y="971"/>
                    </a:lnTo>
                    <a:lnTo>
                      <a:pt x="28" y="967"/>
                    </a:lnTo>
                    <a:lnTo>
                      <a:pt x="32" y="963"/>
                    </a:lnTo>
                    <a:lnTo>
                      <a:pt x="40" y="959"/>
                    </a:lnTo>
                    <a:lnTo>
                      <a:pt x="44" y="959"/>
                    </a:lnTo>
                    <a:lnTo>
                      <a:pt x="44" y="1515"/>
                    </a:lnTo>
                    <a:lnTo>
                      <a:pt x="40" y="1515"/>
                    </a:lnTo>
                    <a:lnTo>
                      <a:pt x="32" y="1515"/>
                    </a:lnTo>
                    <a:lnTo>
                      <a:pt x="28" y="1519"/>
                    </a:lnTo>
                    <a:lnTo>
                      <a:pt x="24" y="1519"/>
                    </a:lnTo>
                    <a:lnTo>
                      <a:pt x="16" y="1523"/>
                    </a:lnTo>
                    <a:lnTo>
                      <a:pt x="12" y="1523"/>
                    </a:lnTo>
                    <a:lnTo>
                      <a:pt x="8" y="1523"/>
                    </a:lnTo>
                    <a:lnTo>
                      <a:pt x="0" y="1527"/>
                    </a:lnTo>
                    <a:close/>
                    <a:moveTo>
                      <a:pt x="0" y="640"/>
                    </a:moveTo>
                    <a:lnTo>
                      <a:pt x="0" y="0"/>
                    </a:lnTo>
                    <a:lnTo>
                      <a:pt x="44" y="36"/>
                    </a:lnTo>
                    <a:lnTo>
                      <a:pt x="44" y="685"/>
                    </a:lnTo>
                    <a:lnTo>
                      <a:pt x="0" y="640"/>
                    </a:lnTo>
                    <a:close/>
                  </a:path>
                </a:pathLst>
              </a:custGeom>
              <a:solidFill>
                <a:srgbClr val="63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60" name="Freeform 54"/>
              <p:cNvSpPr>
                <a:spLocks noEditPoints="1"/>
              </p:cNvSpPr>
              <p:nvPr/>
            </p:nvSpPr>
            <p:spPr bwMode="auto">
              <a:xfrm>
                <a:off x="4236" y="10111"/>
                <a:ext cx="45" cy="1479"/>
              </a:xfrm>
              <a:custGeom>
                <a:avLst/>
                <a:gdLst>
                  <a:gd name="T0" fmla="*/ 0 w 45"/>
                  <a:gd name="T1" fmla="*/ 1479 h 1479"/>
                  <a:gd name="T2" fmla="*/ 0 w 45"/>
                  <a:gd name="T3" fmla="*/ 923 h 1479"/>
                  <a:gd name="T4" fmla="*/ 4 w 45"/>
                  <a:gd name="T5" fmla="*/ 919 h 1479"/>
                  <a:gd name="T6" fmla="*/ 12 w 45"/>
                  <a:gd name="T7" fmla="*/ 915 h 1479"/>
                  <a:gd name="T8" fmla="*/ 16 w 45"/>
                  <a:gd name="T9" fmla="*/ 907 h 1479"/>
                  <a:gd name="T10" fmla="*/ 20 w 45"/>
                  <a:gd name="T11" fmla="*/ 903 h 1479"/>
                  <a:gd name="T12" fmla="*/ 28 w 45"/>
                  <a:gd name="T13" fmla="*/ 899 h 1479"/>
                  <a:gd name="T14" fmla="*/ 32 w 45"/>
                  <a:gd name="T15" fmla="*/ 895 h 1479"/>
                  <a:gd name="T16" fmla="*/ 36 w 45"/>
                  <a:gd name="T17" fmla="*/ 891 h 1479"/>
                  <a:gd name="T18" fmla="*/ 45 w 45"/>
                  <a:gd name="T19" fmla="*/ 887 h 1479"/>
                  <a:gd name="T20" fmla="*/ 45 w 45"/>
                  <a:gd name="T21" fmla="*/ 1463 h 1479"/>
                  <a:gd name="T22" fmla="*/ 36 w 45"/>
                  <a:gd name="T23" fmla="*/ 1463 h 1479"/>
                  <a:gd name="T24" fmla="*/ 32 w 45"/>
                  <a:gd name="T25" fmla="*/ 1467 h 1479"/>
                  <a:gd name="T26" fmla="*/ 28 w 45"/>
                  <a:gd name="T27" fmla="*/ 1467 h 1479"/>
                  <a:gd name="T28" fmla="*/ 20 w 45"/>
                  <a:gd name="T29" fmla="*/ 1471 h 1479"/>
                  <a:gd name="T30" fmla="*/ 16 w 45"/>
                  <a:gd name="T31" fmla="*/ 1471 h 1479"/>
                  <a:gd name="T32" fmla="*/ 12 w 45"/>
                  <a:gd name="T33" fmla="*/ 1475 h 1479"/>
                  <a:gd name="T34" fmla="*/ 4 w 45"/>
                  <a:gd name="T35" fmla="*/ 1475 h 1479"/>
                  <a:gd name="T36" fmla="*/ 0 w 45"/>
                  <a:gd name="T37" fmla="*/ 1479 h 1479"/>
                  <a:gd name="T38" fmla="*/ 0 w 45"/>
                  <a:gd name="T39" fmla="*/ 649 h 1479"/>
                  <a:gd name="T40" fmla="*/ 0 w 45"/>
                  <a:gd name="T41" fmla="*/ 0 h 1479"/>
                  <a:gd name="T42" fmla="*/ 45 w 45"/>
                  <a:gd name="T43" fmla="*/ 40 h 1479"/>
                  <a:gd name="T44" fmla="*/ 45 w 45"/>
                  <a:gd name="T45" fmla="*/ 689 h 1479"/>
                  <a:gd name="T46" fmla="*/ 0 w 45"/>
                  <a:gd name="T47" fmla="*/ 649 h 1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1479">
                    <a:moveTo>
                      <a:pt x="0" y="1479"/>
                    </a:moveTo>
                    <a:lnTo>
                      <a:pt x="0" y="923"/>
                    </a:lnTo>
                    <a:lnTo>
                      <a:pt x="4" y="919"/>
                    </a:lnTo>
                    <a:lnTo>
                      <a:pt x="12" y="915"/>
                    </a:lnTo>
                    <a:lnTo>
                      <a:pt x="16" y="907"/>
                    </a:lnTo>
                    <a:lnTo>
                      <a:pt x="20" y="903"/>
                    </a:lnTo>
                    <a:lnTo>
                      <a:pt x="28" y="899"/>
                    </a:lnTo>
                    <a:lnTo>
                      <a:pt x="32" y="895"/>
                    </a:lnTo>
                    <a:lnTo>
                      <a:pt x="36" y="891"/>
                    </a:lnTo>
                    <a:lnTo>
                      <a:pt x="45" y="887"/>
                    </a:lnTo>
                    <a:lnTo>
                      <a:pt x="45" y="1463"/>
                    </a:lnTo>
                    <a:lnTo>
                      <a:pt x="36" y="1463"/>
                    </a:lnTo>
                    <a:lnTo>
                      <a:pt x="32" y="1467"/>
                    </a:lnTo>
                    <a:lnTo>
                      <a:pt x="28" y="1467"/>
                    </a:lnTo>
                    <a:lnTo>
                      <a:pt x="20" y="1471"/>
                    </a:lnTo>
                    <a:lnTo>
                      <a:pt x="16" y="1471"/>
                    </a:lnTo>
                    <a:lnTo>
                      <a:pt x="12" y="1475"/>
                    </a:lnTo>
                    <a:lnTo>
                      <a:pt x="4" y="1475"/>
                    </a:lnTo>
                    <a:lnTo>
                      <a:pt x="0" y="1479"/>
                    </a:lnTo>
                    <a:close/>
                    <a:moveTo>
                      <a:pt x="0" y="649"/>
                    </a:moveTo>
                    <a:lnTo>
                      <a:pt x="0" y="0"/>
                    </a:lnTo>
                    <a:lnTo>
                      <a:pt x="45" y="40"/>
                    </a:lnTo>
                    <a:lnTo>
                      <a:pt x="45" y="689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67A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61" name="Freeform 55"/>
              <p:cNvSpPr>
                <a:spLocks noEditPoints="1"/>
              </p:cNvSpPr>
              <p:nvPr/>
            </p:nvSpPr>
            <p:spPr bwMode="auto">
              <a:xfrm>
                <a:off x="4281" y="10151"/>
                <a:ext cx="40" cy="1423"/>
              </a:xfrm>
              <a:custGeom>
                <a:avLst/>
                <a:gdLst>
                  <a:gd name="T0" fmla="*/ 0 w 40"/>
                  <a:gd name="T1" fmla="*/ 1423 h 1423"/>
                  <a:gd name="T2" fmla="*/ 0 w 40"/>
                  <a:gd name="T3" fmla="*/ 847 h 1423"/>
                  <a:gd name="T4" fmla="*/ 4 w 40"/>
                  <a:gd name="T5" fmla="*/ 842 h 1423"/>
                  <a:gd name="T6" fmla="*/ 8 w 40"/>
                  <a:gd name="T7" fmla="*/ 838 h 1423"/>
                  <a:gd name="T8" fmla="*/ 16 w 40"/>
                  <a:gd name="T9" fmla="*/ 830 h 1423"/>
                  <a:gd name="T10" fmla="*/ 20 w 40"/>
                  <a:gd name="T11" fmla="*/ 826 h 1423"/>
                  <a:gd name="T12" fmla="*/ 24 w 40"/>
                  <a:gd name="T13" fmla="*/ 822 h 1423"/>
                  <a:gd name="T14" fmla="*/ 32 w 40"/>
                  <a:gd name="T15" fmla="*/ 818 h 1423"/>
                  <a:gd name="T16" fmla="*/ 36 w 40"/>
                  <a:gd name="T17" fmla="*/ 810 h 1423"/>
                  <a:gd name="T18" fmla="*/ 40 w 40"/>
                  <a:gd name="T19" fmla="*/ 806 h 1423"/>
                  <a:gd name="T20" fmla="*/ 40 w 40"/>
                  <a:gd name="T21" fmla="*/ 1407 h 1423"/>
                  <a:gd name="T22" fmla="*/ 36 w 40"/>
                  <a:gd name="T23" fmla="*/ 1407 h 1423"/>
                  <a:gd name="T24" fmla="*/ 32 w 40"/>
                  <a:gd name="T25" fmla="*/ 1411 h 1423"/>
                  <a:gd name="T26" fmla="*/ 24 w 40"/>
                  <a:gd name="T27" fmla="*/ 1411 h 1423"/>
                  <a:gd name="T28" fmla="*/ 20 w 40"/>
                  <a:gd name="T29" fmla="*/ 1415 h 1423"/>
                  <a:gd name="T30" fmla="*/ 16 w 40"/>
                  <a:gd name="T31" fmla="*/ 1415 h 1423"/>
                  <a:gd name="T32" fmla="*/ 8 w 40"/>
                  <a:gd name="T33" fmla="*/ 1419 h 1423"/>
                  <a:gd name="T34" fmla="*/ 4 w 40"/>
                  <a:gd name="T35" fmla="*/ 1419 h 1423"/>
                  <a:gd name="T36" fmla="*/ 0 w 40"/>
                  <a:gd name="T37" fmla="*/ 1423 h 1423"/>
                  <a:gd name="T38" fmla="*/ 0 w 40"/>
                  <a:gd name="T39" fmla="*/ 649 h 1423"/>
                  <a:gd name="T40" fmla="*/ 0 w 40"/>
                  <a:gd name="T41" fmla="*/ 0 h 1423"/>
                  <a:gd name="T42" fmla="*/ 40 w 40"/>
                  <a:gd name="T43" fmla="*/ 41 h 1423"/>
                  <a:gd name="T44" fmla="*/ 40 w 40"/>
                  <a:gd name="T45" fmla="*/ 689 h 1423"/>
                  <a:gd name="T46" fmla="*/ 0 w 40"/>
                  <a:gd name="T47" fmla="*/ 649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" h="1423">
                    <a:moveTo>
                      <a:pt x="0" y="1423"/>
                    </a:moveTo>
                    <a:lnTo>
                      <a:pt x="0" y="847"/>
                    </a:lnTo>
                    <a:lnTo>
                      <a:pt x="4" y="842"/>
                    </a:lnTo>
                    <a:lnTo>
                      <a:pt x="8" y="838"/>
                    </a:lnTo>
                    <a:lnTo>
                      <a:pt x="16" y="830"/>
                    </a:lnTo>
                    <a:lnTo>
                      <a:pt x="20" y="826"/>
                    </a:lnTo>
                    <a:lnTo>
                      <a:pt x="24" y="822"/>
                    </a:lnTo>
                    <a:lnTo>
                      <a:pt x="32" y="818"/>
                    </a:lnTo>
                    <a:lnTo>
                      <a:pt x="36" y="810"/>
                    </a:lnTo>
                    <a:lnTo>
                      <a:pt x="40" y="806"/>
                    </a:lnTo>
                    <a:lnTo>
                      <a:pt x="40" y="1407"/>
                    </a:lnTo>
                    <a:lnTo>
                      <a:pt x="36" y="1407"/>
                    </a:lnTo>
                    <a:lnTo>
                      <a:pt x="32" y="1411"/>
                    </a:lnTo>
                    <a:lnTo>
                      <a:pt x="24" y="1411"/>
                    </a:lnTo>
                    <a:lnTo>
                      <a:pt x="20" y="1415"/>
                    </a:lnTo>
                    <a:lnTo>
                      <a:pt x="16" y="1415"/>
                    </a:lnTo>
                    <a:lnTo>
                      <a:pt x="8" y="1419"/>
                    </a:lnTo>
                    <a:lnTo>
                      <a:pt x="4" y="1419"/>
                    </a:lnTo>
                    <a:lnTo>
                      <a:pt x="0" y="1423"/>
                    </a:lnTo>
                    <a:close/>
                    <a:moveTo>
                      <a:pt x="0" y="649"/>
                    </a:moveTo>
                    <a:lnTo>
                      <a:pt x="0" y="0"/>
                    </a:lnTo>
                    <a:lnTo>
                      <a:pt x="40" y="41"/>
                    </a:lnTo>
                    <a:lnTo>
                      <a:pt x="40" y="689"/>
                    </a:lnTo>
                    <a:lnTo>
                      <a:pt x="0" y="649"/>
                    </a:lnTo>
                    <a:close/>
                  </a:path>
                </a:pathLst>
              </a:custGeom>
              <a:solidFill>
                <a:srgbClr val="6AB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62" name="Freeform 56"/>
              <p:cNvSpPr>
                <a:spLocks noEditPoints="1"/>
              </p:cNvSpPr>
              <p:nvPr/>
            </p:nvSpPr>
            <p:spPr bwMode="auto">
              <a:xfrm>
                <a:off x="4321" y="10192"/>
                <a:ext cx="44" cy="1366"/>
              </a:xfrm>
              <a:custGeom>
                <a:avLst/>
                <a:gdLst>
                  <a:gd name="T0" fmla="*/ 0 w 44"/>
                  <a:gd name="T1" fmla="*/ 1366 h 1366"/>
                  <a:gd name="T2" fmla="*/ 0 w 44"/>
                  <a:gd name="T3" fmla="*/ 765 h 1366"/>
                  <a:gd name="T4" fmla="*/ 8 w 44"/>
                  <a:gd name="T5" fmla="*/ 757 h 1366"/>
                  <a:gd name="T6" fmla="*/ 12 w 44"/>
                  <a:gd name="T7" fmla="*/ 753 h 1366"/>
                  <a:gd name="T8" fmla="*/ 20 w 44"/>
                  <a:gd name="T9" fmla="*/ 745 h 1366"/>
                  <a:gd name="T10" fmla="*/ 24 w 44"/>
                  <a:gd name="T11" fmla="*/ 741 h 1366"/>
                  <a:gd name="T12" fmla="*/ 28 w 44"/>
                  <a:gd name="T13" fmla="*/ 733 h 1366"/>
                  <a:gd name="T14" fmla="*/ 36 w 44"/>
                  <a:gd name="T15" fmla="*/ 725 h 1366"/>
                  <a:gd name="T16" fmla="*/ 40 w 44"/>
                  <a:gd name="T17" fmla="*/ 721 h 1366"/>
                  <a:gd name="T18" fmla="*/ 44 w 44"/>
                  <a:gd name="T19" fmla="*/ 713 h 1366"/>
                  <a:gd name="T20" fmla="*/ 44 w 44"/>
                  <a:gd name="T21" fmla="*/ 1345 h 1366"/>
                  <a:gd name="T22" fmla="*/ 40 w 44"/>
                  <a:gd name="T23" fmla="*/ 1345 h 1366"/>
                  <a:gd name="T24" fmla="*/ 32 w 44"/>
                  <a:gd name="T25" fmla="*/ 1349 h 1366"/>
                  <a:gd name="T26" fmla="*/ 28 w 44"/>
                  <a:gd name="T27" fmla="*/ 1353 h 1366"/>
                  <a:gd name="T28" fmla="*/ 24 w 44"/>
                  <a:gd name="T29" fmla="*/ 1353 h 1366"/>
                  <a:gd name="T30" fmla="*/ 16 w 44"/>
                  <a:gd name="T31" fmla="*/ 1358 h 1366"/>
                  <a:gd name="T32" fmla="*/ 12 w 44"/>
                  <a:gd name="T33" fmla="*/ 1358 h 1366"/>
                  <a:gd name="T34" fmla="*/ 8 w 44"/>
                  <a:gd name="T35" fmla="*/ 1362 h 1366"/>
                  <a:gd name="T36" fmla="*/ 0 w 44"/>
                  <a:gd name="T37" fmla="*/ 1366 h 1366"/>
                  <a:gd name="T38" fmla="*/ 0 w 44"/>
                  <a:gd name="T39" fmla="*/ 648 h 1366"/>
                  <a:gd name="T40" fmla="*/ 0 w 44"/>
                  <a:gd name="T41" fmla="*/ 0 h 1366"/>
                  <a:gd name="T42" fmla="*/ 44 w 44"/>
                  <a:gd name="T43" fmla="*/ 40 h 1366"/>
                  <a:gd name="T44" fmla="*/ 44 w 44"/>
                  <a:gd name="T45" fmla="*/ 689 h 1366"/>
                  <a:gd name="T46" fmla="*/ 0 w 44"/>
                  <a:gd name="T47" fmla="*/ 648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1366">
                    <a:moveTo>
                      <a:pt x="0" y="1366"/>
                    </a:moveTo>
                    <a:lnTo>
                      <a:pt x="0" y="765"/>
                    </a:lnTo>
                    <a:lnTo>
                      <a:pt x="8" y="757"/>
                    </a:lnTo>
                    <a:lnTo>
                      <a:pt x="12" y="753"/>
                    </a:lnTo>
                    <a:lnTo>
                      <a:pt x="20" y="745"/>
                    </a:lnTo>
                    <a:lnTo>
                      <a:pt x="24" y="741"/>
                    </a:lnTo>
                    <a:lnTo>
                      <a:pt x="28" y="733"/>
                    </a:lnTo>
                    <a:lnTo>
                      <a:pt x="36" y="725"/>
                    </a:lnTo>
                    <a:lnTo>
                      <a:pt x="40" y="721"/>
                    </a:lnTo>
                    <a:lnTo>
                      <a:pt x="44" y="713"/>
                    </a:lnTo>
                    <a:lnTo>
                      <a:pt x="44" y="1345"/>
                    </a:lnTo>
                    <a:lnTo>
                      <a:pt x="40" y="1345"/>
                    </a:lnTo>
                    <a:lnTo>
                      <a:pt x="32" y="1349"/>
                    </a:lnTo>
                    <a:lnTo>
                      <a:pt x="28" y="1353"/>
                    </a:lnTo>
                    <a:lnTo>
                      <a:pt x="24" y="1353"/>
                    </a:lnTo>
                    <a:lnTo>
                      <a:pt x="16" y="1358"/>
                    </a:lnTo>
                    <a:lnTo>
                      <a:pt x="12" y="1358"/>
                    </a:lnTo>
                    <a:lnTo>
                      <a:pt x="8" y="1362"/>
                    </a:lnTo>
                    <a:lnTo>
                      <a:pt x="0" y="1366"/>
                    </a:lnTo>
                    <a:close/>
                    <a:moveTo>
                      <a:pt x="0" y="648"/>
                    </a:moveTo>
                    <a:lnTo>
                      <a:pt x="0" y="0"/>
                    </a:lnTo>
                    <a:lnTo>
                      <a:pt x="44" y="40"/>
                    </a:lnTo>
                    <a:lnTo>
                      <a:pt x="44" y="689"/>
                    </a:lnTo>
                    <a:lnTo>
                      <a:pt x="0" y="648"/>
                    </a:lnTo>
                    <a:close/>
                  </a:path>
                </a:pathLst>
              </a:custGeom>
              <a:solidFill>
                <a:srgbClr val="6DB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63" name="Freeform 57"/>
              <p:cNvSpPr>
                <a:spLocks/>
              </p:cNvSpPr>
              <p:nvPr/>
            </p:nvSpPr>
            <p:spPr bwMode="auto">
              <a:xfrm>
                <a:off x="4365" y="10232"/>
                <a:ext cx="44" cy="1305"/>
              </a:xfrm>
              <a:custGeom>
                <a:avLst/>
                <a:gdLst>
                  <a:gd name="T0" fmla="*/ 0 w 44"/>
                  <a:gd name="T1" fmla="*/ 1305 h 1305"/>
                  <a:gd name="T2" fmla="*/ 0 w 44"/>
                  <a:gd name="T3" fmla="*/ 673 h 1305"/>
                  <a:gd name="T4" fmla="*/ 0 w 44"/>
                  <a:gd name="T5" fmla="*/ 673 h 1305"/>
                  <a:gd name="T6" fmla="*/ 4 w 44"/>
                  <a:gd name="T7" fmla="*/ 669 h 1305"/>
                  <a:gd name="T8" fmla="*/ 4 w 44"/>
                  <a:gd name="T9" fmla="*/ 669 h 1305"/>
                  <a:gd name="T10" fmla="*/ 4 w 44"/>
                  <a:gd name="T11" fmla="*/ 665 h 1305"/>
                  <a:gd name="T12" fmla="*/ 8 w 44"/>
                  <a:gd name="T13" fmla="*/ 665 h 1305"/>
                  <a:gd name="T14" fmla="*/ 8 w 44"/>
                  <a:gd name="T15" fmla="*/ 661 h 1305"/>
                  <a:gd name="T16" fmla="*/ 8 w 44"/>
                  <a:gd name="T17" fmla="*/ 661 h 1305"/>
                  <a:gd name="T18" fmla="*/ 12 w 44"/>
                  <a:gd name="T19" fmla="*/ 661 h 1305"/>
                  <a:gd name="T20" fmla="*/ 0 w 44"/>
                  <a:gd name="T21" fmla="*/ 649 h 1305"/>
                  <a:gd name="T22" fmla="*/ 0 w 44"/>
                  <a:gd name="T23" fmla="*/ 0 h 1305"/>
                  <a:gd name="T24" fmla="*/ 44 w 44"/>
                  <a:gd name="T25" fmla="*/ 40 h 1305"/>
                  <a:gd name="T26" fmla="*/ 44 w 44"/>
                  <a:gd name="T27" fmla="*/ 1281 h 1305"/>
                  <a:gd name="T28" fmla="*/ 36 w 44"/>
                  <a:gd name="T29" fmla="*/ 1285 h 1305"/>
                  <a:gd name="T30" fmla="*/ 32 w 44"/>
                  <a:gd name="T31" fmla="*/ 1289 h 1305"/>
                  <a:gd name="T32" fmla="*/ 28 w 44"/>
                  <a:gd name="T33" fmla="*/ 1293 h 1305"/>
                  <a:gd name="T34" fmla="*/ 20 w 44"/>
                  <a:gd name="T35" fmla="*/ 1293 h 1305"/>
                  <a:gd name="T36" fmla="*/ 16 w 44"/>
                  <a:gd name="T37" fmla="*/ 1297 h 1305"/>
                  <a:gd name="T38" fmla="*/ 12 w 44"/>
                  <a:gd name="T39" fmla="*/ 1301 h 1305"/>
                  <a:gd name="T40" fmla="*/ 4 w 44"/>
                  <a:gd name="T41" fmla="*/ 1301 h 1305"/>
                  <a:gd name="T42" fmla="*/ 0 w 44"/>
                  <a:gd name="T43" fmla="*/ 1305 h 1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1305">
                    <a:moveTo>
                      <a:pt x="0" y="1305"/>
                    </a:moveTo>
                    <a:lnTo>
                      <a:pt x="0" y="673"/>
                    </a:lnTo>
                    <a:lnTo>
                      <a:pt x="0" y="673"/>
                    </a:lnTo>
                    <a:lnTo>
                      <a:pt x="4" y="669"/>
                    </a:lnTo>
                    <a:lnTo>
                      <a:pt x="4" y="669"/>
                    </a:lnTo>
                    <a:lnTo>
                      <a:pt x="4" y="665"/>
                    </a:lnTo>
                    <a:lnTo>
                      <a:pt x="8" y="665"/>
                    </a:lnTo>
                    <a:lnTo>
                      <a:pt x="8" y="661"/>
                    </a:lnTo>
                    <a:lnTo>
                      <a:pt x="8" y="661"/>
                    </a:lnTo>
                    <a:lnTo>
                      <a:pt x="12" y="661"/>
                    </a:lnTo>
                    <a:lnTo>
                      <a:pt x="0" y="649"/>
                    </a:lnTo>
                    <a:lnTo>
                      <a:pt x="0" y="0"/>
                    </a:lnTo>
                    <a:lnTo>
                      <a:pt x="44" y="40"/>
                    </a:lnTo>
                    <a:lnTo>
                      <a:pt x="44" y="1281"/>
                    </a:lnTo>
                    <a:lnTo>
                      <a:pt x="36" y="1285"/>
                    </a:lnTo>
                    <a:lnTo>
                      <a:pt x="32" y="1289"/>
                    </a:lnTo>
                    <a:lnTo>
                      <a:pt x="28" y="1293"/>
                    </a:lnTo>
                    <a:lnTo>
                      <a:pt x="20" y="1293"/>
                    </a:lnTo>
                    <a:lnTo>
                      <a:pt x="16" y="1297"/>
                    </a:lnTo>
                    <a:lnTo>
                      <a:pt x="12" y="1301"/>
                    </a:lnTo>
                    <a:lnTo>
                      <a:pt x="4" y="1301"/>
                    </a:lnTo>
                    <a:lnTo>
                      <a:pt x="0" y="1305"/>
                    </a:lnTo>
                    <a:close/>
                  </a:path>
                </a:pathLst>
              </a:custGeom>
              <a:solidFill>
                <a:srgbClr val="70B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64" name="Freeform 58"/>
              <p:cNvSpPr>
                <a:spLocks/>
              </p:cNvSpPr>
              <p:nvPr/>
            </p:nvSpPr>
            <p:spPr bwMode="auto">
              <a:xfrm>
                <a:off x="4409" y="10272"/>
                <a:ext cx="41" cy="1241"/>
              </a:xfrm>
              <a:custGeom>
                <a:avLst/>
                <a:gdLst>
                  <a:gd name="T0" fmla="*/ 0 w 41"/>
                  <a:gd name="T1" fmla="*/ 1241 h 1241"/>
                  <a:gd name="T2" fmla="*/ 0 w 41"/>
                  <a:gd name="T3" fmla="*/ 0 h 1241"/>
                  <a:gd name="T4" fmla="*/ 41 w 41"/>
                  <a:gd name="T5" fmla="*/ 41 h 1241"/>
                  <a:gd name="T6" fmla="*/ 41 w 41"/>
                  <a:gd name="T7" fmla="*/ 1221 h 1241"/>
                  <a:gd name="T8" fmla="*/ 37 w 41"/>
                  <a:gd name="T9" fmla="*/ 1221 h 1241"/>
                  <a:gd name="T10" fmla="*/ 33 w 41"/>
                  <a:gd name="T11" fmla="*/ 1225 h 1241"/>
                  <a:gd name="T12" fmla="*/ 25 w 41"/>
                  <a:gd name="T13" fmla="*/ 1229 h 1241"/>
                  <a:gd name="T14" fmla="*/ 21 w 41"/>
                  <a:gd name="T15" fmla="*/ 1233 h 1241"/>
                  <a:gd name="T16" fmla="*/ 17 w 41"/>
                  <a:gd name="T17" fmla="*/ 1233 h 1241"/>
                  <a:gd name="T18" fmla="*/ 9 w 41"/>
                  <a:gd name="T19" fmla="*/ 1237 h 1241"/>
                  <a:gd name="T20" fmla="*/ 5 w 41"/>
                  <a:gd name="T21" fmla="*/ 1241 h 1241"/>
                  <a:gd name="T22" fmla="*/ 0 w 41"/>
                  <a:gd name="T23" fmla="*/ 124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241">
                    <a:moveTo>
                      <a:pt x="0" y="1241"/>
                    </a:moveTo>
                    <a:lnTo>
                      <a:pt x="0" y="0"/>
                    </a:lnTo>
                    <a:lnTo>
                      <a:pt x="41" y="41"/>
                    </a:lnTo>
                    <a:lnTo>
                      <a:pt x="41" y="1221"/>
                    </a:lnTo>
                    <a:lnTo>
                      <a:pt x="37" y="1221"/>
                    </a:lnTo>
                    <a:lnTo>
                      <a:pt x="33" y="1225"/>
                    </a:lnTo>
                    <a:lnTo>
                      <a:pt x="25" y="1229"/>
                    </a:lnTo>
                    <a:lnTo>
                      <a:pt x="21" y="1233"/>
                    </a:lnTo>
                    <a:lnTo>
                      <a:pt x="17" y="1233"/>
                    </a:lnTo>
                    <a:lnTo>
                      <a:pt x="9" y="1237"/>
                    </a:lnTo>
                    <a:lnTo>
                      <a:pt x="5" y="1241"/>
                    </a:lnTo>
                    <a:lnTo>
                      <a:pt x="0" y="1241"/>
                    </a:lnTo>
                    <a:close/>
                  </a:path>
                </a:pathLst>
              </a:custGeom>
              <a:solidFill>
                <a:srgbClr val="73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65" name="Freeform 59"/>
              <p:cNvSpPr>
                <a:spLocks/>
              </p:cNvSpPr>
              <p:nvPr/>
            </p:nvSpPr>
            <p:spPr bwMode="auto">
              <a:xfrm>
                <a:off x="4450" y="10313"/>
                <a:ext cx="44" cy="1180"/>
              </a:xfrm>
              <a:custGeom>
                <a:avLst/>
                <a:gdLst>
                  <a:gd name="T0" fmla="*/ 0 w 44"/>
                  <a:gd name="T1" fmla="*/ 1180 h 1180"/>
                  <a:gd name="T2" fmla="*/ 0 w 44"/>
                  <a:gd name="T3" fmla="*/ 0 h 1180"/>
                  <a:gd name="T4" fmla="*/ 44 w 44"/>
                  <a:gd name="T5" fmla="*/ 40 h 1180"/>
                  <a:gd name="T6" fmla="*/ 44 w 44"/>
                  <a:gd name="T7" fmla="*/ 1152 h 1180"/>
                  <a:gd name="T8" fmla="*/ 40 w 44"/>
                  <a:gd name="T9" fmla="*/ 1156 h 1180"/>
                  <a:gd name="T10" fmla="*/ 32 w 44"/>
                  <a:gd name="T11" fmla="*/ 1160 h 1180"/>
                  <a:gd name="T12" fmla="*/ 28 w 44"/>
                  <a:gd name="T13" fmla="*/ 1160 h 1180"/>
                  <a:gd name="T14" fmla="*/ 24 w 44"/>
                  <a:gd name="T15" fmla="*/ 1164 h 1180"/>
                  <a:gd name="T16" fmla="*/ 16 w 44"/>
                  <a:gd name="T17" fmla="*/ 1168 h 1180"/>
                  <a:gd name="T18" fmla="*/ 12 w 44"/>
                  <a:gd name="T19" fmla="*/ 1172 h 1180"/>
                  <a:gd name="T20" fmla="*/ 8 w 44"/>
                  <a:gd name="T21" fmla="*/ 1176 h 1180"/>
                  <a:gd name="T22" fmla="*/ 0 w 44"/>
                  <a:gd name="T23" fmla="*/ 118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1180">
                    <a:moveTo>
                      <a:pt x="0" y="1180"/>
                    </a:moveTo>
                    <a:lnTo>
                      <a:pt x="0" y="0"/>
                    </a:lnTo>
                    <a:lnTo>
                      <a:pt x="44" y="40"/>
                    </a:lnTo>
                    <a:lnTo>
                      <a:pt x="44" y="1152"/>
                    </a:lnTo>
                    <a:lnTo>
                      <a:pt x="40" y="1156"/>
                    </a:lnTo>
                    <a:lnTo>
                      <a:pt x="32" y="1160"/>
                    </a:lnTo>
                    <a:lnTo>
                      <a:pt x="28" y="1160"/>
                    </a:lnTo>
                    <a:lnTo>
                      <a:pt x="24" y="1164"/>
                    </a:lnTo>
                    <a:lnTo>
                      <a:pt x="16" y="1168"/>
                    </a:lnTo>
                    <a:lnTo>
                      <a:pt x="12" y="1172"/>
                    </a:lnTo>
                    <a:lnTo>
                      <a:pt x="8" y="1176"/>
                    </a:lnTo>
                    <a:lnTo>
                      <a:pt x="0" y="1180"/>
                    </a:lnTo>
                    <a:close/>
                  </a:path>
                </a:pathLst>
              </a:custGeom>
              <a:solidFill>
                <a:srgbClr val="76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66" name="Freeform 60"/>
              <p:cNvSpPr>
                <a:spLocks/>
              </p:cNvSpPr>
              <p:nvPr/>
            </p:nvSpPr>
            <p:spPr bwMode="auto">
              <a:xfrm>
                <a:off x="4494" y="10353"/>
                <a:ext cx="44" cy="1112"/>
              </a:xfrm>
              <a:custGeom>
                <a:avLst/>
                <a:gdLst>
                  <a:gd name="T0" fmla="*/ 0 w 44"/>
                  <a:gd name="T1" fmla="*/ 1112 h 1112"/>
                  <a:gd name="T2" fmla="*/ 0 w 44"/>
                  <a:gd name="T3" fmla="*/ 0 h 1112"/>
                  <a:gd name="T4" fmla="*/ 44 w 44"/>
                  <a:gd name="T5" fmla="*/ 40 h 1112"/>
                  <a:gd name="T6" fmla="*/ 44 w 44"/>
                  <a:gd name="T7" fmla="*/ 1084 h 1112"/>
                  <a:gd name="T8" fmla="*/ 36 w 44"/>
                  <a:gd name="T9" fmla="*/ 1088 h 1112"/>
                  <a:gd name="T10" fmla="*/ 32 w 44"/>
                  <a:gd name="T11" fmla="*/ 1092 h 1112"/>
                  <a:gd name="T12" fmla="*/ 28 w 44"/>
                  <a:gd name="T13" fmla="*/ 1092 h 1112"/>
                  <a:gd name="T14" fmla="*/ 20 w 44"/>
                  <a:gd name="T15" fmla="*/ 1096 h 1112"/>
                  <a:gd name="T16" fmla="*/ 16 w 44"/>
                  <a:gd name="T17" fmla="*/ 1100 h 1112"/>
                  <a:gd name="T18" fmla="*/ 12 w 44"/>
                  <a:gd name="T19" fmla="*/ 1104 h 1112"/>
                  <a:gd name="T20" fmla="*/ 4 w 44"/>
                  <a:gd name="T21" fmla="*/ 1108 h 1112"/>
                  <a:gd name="T22" fmla="*/ 0 w 44"/>
                  <a:gd name="T23" fmla="*/ 1112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1112">
                    <a:moveTo>
                      <a:pt x="0" y="1112"/>
                    </a:moveTo>
                    <a:lnTo>
                      <a:pt x="0" y="0"/>
                    </a:lnTo>
                    <a:lnTo>
                      <a:pt x="44" y="40"/>
                    </a:lnTo>
                    <a:lnTo>
                      <a:pt x="44" y="1084"/>
                    </a:lnTo>
                    <a:lnTo>
                      <a:pt x="36" y="1088"/>
                    </a:lnTo>
                    <a:lnTo>
                      <a:pt x="32" y="1092"/>
                    </a:lnTo>
                    <a:lnTo>
                      <a:pt x="28" y="1092"/>
                    </a:lnTo>
                    <a:lnTo>
                      <a:pt x="20" y="1096"/>
                    </a:lnTo>
                    <a:lnTo>
                      <a:pt x="16" y="1100"/>
                    </a:lnTo>
                    <a:lnTo>
                      <a:pt x="12" y="1104"/>
                    </a:lnTo>
                    <a:lnTo>
                      <a:pt x="4" y="1108"/>
                    </a:lnTo>
                    <a:lnTo>
                      <a:pt x="0" y="1112"/>
                    </a:lnTo>
                    <a:close/>
                  </a:path>
                </a:pathLst>
              </a:custGeom>
              <a:solidFill>
                <a:srgbClr val="79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67" name="Freeform 61"/>
              <p:cNvSpPr>
                <a:spLocks/>
              </p:cNvSpPr>
              <p:nvPr/>
            </p:nvSpPr>
            <p:spPr bwMode="auto">
              <a:xfrm>
                <a:off x="4538" y="10393"/>
                <a:ext cx="41" cy="1044"/>
              </a:xfrm>
              <a:custGeom>
                <a:avLst/>
                <a:gdLst>
                  <a:gd name="T0" fmla="*/ 0 w 41"/>
                  <a:gd name="T1" fmla="*/ 1044 h 1044"/>
                  <a:gd name="T2" fmla="*/ 0 w 41"/>
                  <a:gd name="T3" fmla="*/ 0 h 1044"/>
                  <a:gd name="T4" fmla="*/ 41 w 41"/>
                  <a:gd name="T5" fmla="*/ 40 h 1044"/>
                  <a:gd name="T6" fmla="*/ 41 w 41"/>
                  <a:gd name="T7" fmla="*/ 1011 h 1044"/>
                  <a:gd name="T8" fmla="*/ 37 w 41"/>
                  <a:gd name="T9" fmla="*/ 1016 h 1044"/>
                  <a:gd name="T10" fmla="*/ 33 w 41"/>
                  <a:gd name="T11" fmla="*/ 1020 h 1044"/>
                  <a:gd name="T12" fmla="*/ 25 w 41"/>
                  <a:gd name="T13" fmla="*/ 1024 h 1044"/>
                  <a:gd name="T14" fmla="*/ 21 w 41"/>
                  <a:gd name="T15" fmla="*/ 1028 h 1044"/>
                  <a:gd name="T16" fmla="*/ 17 w 41"/>
                  <a:gd name="T17" fmla="*/ 1032 h 1044"/>
                  <a:gd name="T18" fmla="*/ 9 w 41"/>
                  <a:gd name="T19" fmla="*/ 1036 h 1044"/>
                  <a:gd name="T20" fmla="*/ 4 w 41"/>
                  <a:gd name="T21" fmla="*/ 1040 h 1044"/>
                  <a:gd name="T22" fmla="*/ 0 w 41"/>
                  <a:gd name="T23" fmla="*/ 104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044">
                    <a:moveTo>
                      <a:pt x="0" y="1044"/>
                    </a:moveTo>
                    <a:lnTo>
                      <a:pt x="0" y="0"/>
                    </a:lnTo>
                    <a:lnTo>
                      <a:pt x="41" y="40"/>
                    </a:lnTo>
                    <a:lnTo>
                      <a:pt x="41" y="1011"/>
                    </a:lnTo>
                    <a:lnTo>
                      <a:pt x="37" y="1016"/>
                    </a:lnTo>
                    <a:lnTo>
                      <a:pt x="33" y="1020"/>
                    </a:lnTo>
                    <a:lnTo>
                      <a:pt x="25" y="1024"/>
                    </a:lnTo>
                    <a:lnTo>
                      <a:pt x="21" y="1028"/>
                    </a:lnTo>
                    <a:lnTo>
                      <a:pt x="17" y="1032"/>
                    </a:lnTo>
                    <a:lnTo>
                      <a:pt x="9" y="1036"/>
                    </a:lnTo>
                    <a:lnTo>
                      <a:pt x="4" y="1040"/>
                    </a:lnTo>
                    <a:lnTo>
                      <a:pt x="0" y="1044"/>
                    </a:lnTo>
                    <a:close/>
                  </a:path>
                </a:pathLst>
              </a:custGeom>
              <a:solidFill>
                <a:srgbClr val="7CD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68" name="Freeform 62"/>
              <p:cNvSpPr>
                <a:spLocks/>
              </p:cNvSpPr>
              <p:nvPr/>
            </p:nvSpPr>
            <p:spPr bwMode="auto">
              <a:xfrm>
                <a:off x="4579" y="10433"/>
                <a:ext cx="44" cy="971"/>
              </a:xfrm>
              <a:custGeom>
                <a:avLst/>
                <a:gdLst>
                  <a:gd name="T0" fmla="*/ 0 w 44"/>
                  <a:gd name="T1" fmla="*/ 971 h 971"/>
                  <a:gd name="T2" fmla="*/ 0 w 44"/>
                  <a:gd name="T3" fmla="*/ 0 h 971"/>
                  <a:gd name="T4" fmla="*/ 44 w 44"/>
                  <a:gd name="T5" fmla="*/ 41 h 971"/>
                  <a:gd name="T6" fmla="*/ 44 w 44"/>
                  <a:gd name="T7" fmla="*/ 935 h 971"/>
                  <a:gd name="T8" fmla="*/ 40 w 44"/>
                  <a:gd name="T9" fmla="*/ 939 h 971"/>
                  <a:gd name="T10" fmla="*/ 32 w 44"/>
                  <a:gd name="T11" fmla="*/ 943 h 971"/>
                  <a:gd name="T12" fmla="*/ 28 w 44"/>
                  <a:gd name="T13" fmla="*/ 947 h 971"/>
                  <a:gd name="T14" fmla="*/ 24 w 44"/>
                  <a:gd name="T15" fmla="*/ 951 h 971"/>
                  <a:gd name="T16" fmla="*/ 16 w 44"/>
                  <a:gd name="T17" fmla="*/ 955 h 971"/>
                  <a:gd name="T18" fmla="*/ 12 w 44"/>
                  <a:gd name="T19" fmla="*/ 959 h 971"/>
                  <a:gd name="T20" fmla="*/ 8 w 44"/>
                  <a:gd name="T21" fmla="*/ 963 h 971"/>
                  <a:gd name="T22" fmla="*/ 0 w 44"/>
                  <a:gd name="T23" fmla="*/ 971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971">
                    <a:moveTo>
                      <a:pt x="0" y="971"/>
                    </a:moveTo>
                    <a:lnTo>
                      <a:pt x="0" y="0"/>
                    </a:lnTo>
                    <a:lnTo>
                      <a:pt x="44" y="41"/>
                    </a:lnTo>
                    <a:lnTo>
                      <a:pt x="44" y="935"/>
                    </a:lnTo>
                    <a:lnTo>
                      <a:pt x="40" y="939"/>
                    </a:lnTo>
                    <a:lnTo>
                      <a:pt x="32" y="943"/>
                    </a:lnTo>
                    <a:lnTo>
                      <a:pt x="28" y="947"/>
                    </a:lnTo>
                    <a:lnTo>
                      <a:pt x="24" y="951"/>
                    </a:lnTo>
                    <a:lnTo>
                      <a:pt x="16" y="955"/>
                    </a:lnTo>
                    <a:lnTo>
                      <a:pt x="12" y="959"/>
                    </a:lnTo>
                    <a:lnTo>
                      <a:pt x="8" y="963"/>
                    </a:lnTo>
                    <a:lnTo>
                      <a:pt x="0" y="971"/>
                    </a:lnTo>
                    <a:close/>
                  </a:path>
                </a:pathLst>
              </a:custGeom>
              <a:solidFill>
                <a:srgbClr val="80D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69" name="Freeform 63"/>
              <p:cNvSpPr>
                <a:spLocks/>
              </p:cNvSpPr>
              <p:nvPr/>
            </p:nvSpPr>
            <p:spPr bwMode="auto">
              <a:xfrm>
                <a:off x="4623" y="10474"/>
                <a:ext cx="44" cy="894"/>
              </a:xfrm>
              <a:custGeom>
                <a:avLst/>
                <a:gdLst>
                  <a:gd name="T0" fmla="*/ 0 w 44"/>
                  <a:gd name="T1" fmla="*/ 894 h 894"/>
                  <a:gd name="T2" fmla="*/ 0 w 44"/>
                  <a:gd name="T3" fmla="*/ 0 h 894"/>
                  <a:gd name="T4" fmla="*/ 44 w 44"/>
                  <a:gd name="T5" fmla="*/ 40 h 894"/>
                  <a:gd name="T6" fmla="*/ 44 w 44"/>
                  <a:gd name="T7" fmla="*/ 854 h 894"/>
                  <a:gd name="T8" fmla="*/ 36 w 44"/>
                  <a:gd name="T9" fmla="*/ 858 h 894"/>
                  <a:gd name="T10" fmla="*/ 32 w 44"/>
                  <a:gd name="T11" fmla="*/ 862 h 894"/>
                  <a:gd name="T12" fmla="*/ 28 w 44"/>
                  <a:gd name="T13" fmla="*/ 870 h 894"/>
                  <a:gd name="T14" fmla="*/ 20 w 44"/>
                  <a:gd name="T15" fmla="*/ 874 h 894"/>
                  <a:gd name="T16" fmla="*/ 16 w 44"/>
                  <a:gd name="T17" fmla="*/ 878 h 894"/>
                  <a:gd name="T18" fmla="*/ 12 w 44"/>
                  <a:gd name="T19" fmla="*/ 882 h 894"/>
                  <a:gd name="T20" fmla="*/ 4 w 44"/>
                  <a:gd name="T21" fmla="*/ 886 h 894"/>
                  <a:gd name="T22" fmla="*/ 0 w 44"/>
                  <a:gd name="T23" fmla="*/ 894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894">
                    <a:moveTo>
                      <a:pt x="0" y="894"/>
                    </a:moveTo>
                    <a:lnTo>
                      <a:pt x="0" y="0"/>
                    </a:lnTo>
                    <a:lnTo>
                      <a:pt x="44" y="40"/>
                    </a:lnTo>
                    <a:lnTo>
                      <a:pt x="44" y="854"/>
                    </a:lnTo>
                    <a:lnTo>
                      <a:pt x="36" y="858"/>
                    </a:lnTo>
                    <a:lnTo>
                      <a:pt x="32" y="862"/>
                    </a:lnTo>
                    <a:lnTo>
                      <a:pt x="28" y="870"/>
                    </a:lnTo>
                    <a:lnTo>
                      <a:pt x="20" y="874"/>
                    </a:lnTo>
                    <a:lnTo>
                      <a:pt x="16" y="878"/>
                    </a:lnTo>
                    <a:lnTo>
                      <a:pt x="12" y="882"/>
                    </a:lnTo>
                    <a:lnTo>
                      <a:pt x="4" y="886"/>
                    </a:lnTo>
                    <a:lnTo>
                      <a:pt x="0" y="894"/>
                    </a:lnTo>
                    <a:close/>
                  </a:path>
                </a:pathLst>
              </a:custGeom>
              <a:solidFill>
                <a:srgbClr val="83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70" name="Freeform 64"/>
              <p:cNvSpPr>
                <a:spLocks/>
              </p:cNvSpPr>
              <p:nvPr/>
            </p:nvSpPr>
            <p:spPr bwMode="auto">
              <a:xfrm>
                <a:off x="4667" y="10514"/>
                <a:ext cx="41" cy="814"/>
              </a:xfrm>
              <a:custGeom>
                <a:avLst/>
                <a:gdLst>
                  <a:gd name="T0" fmla="*/ 0 w 41"/>
                  <a:gd name="T1" fmla="*/ 814 h 814"/>
                  <a:gd name="T2" fmla="*/ 0 w 41"/>
                  <a:gd name="T3" fmla="*/ 0 h 814"/>
                  <a:gd name="T4" fmla="*/ 41 w 41"/>
                  <a:gd name="T5" fmla="*/ 40 h 814"/>
                  <a:gd name="T6" fmla="*/ 41 w 41"/>
                  <a:gd name="T7" fmla="*/ 770 h 814"/>
                  <a:gd name="T8" fmla="*/ 37 w 41"/>
                  <a:gd name="T9" fmla="*/ 774 h 814"/>
                  <a:gd name="T10" fmla="*/ 33 w 41"/>
                  <a:gd name="T11" fmla="*/ 778 h 814"/>
                  <a:gd name="T12" fmla="*/ 25 w 41"/>
                  <a:gd name="T13" fmla="*/ 786 h 814"/>
                  <a:gd name="T14" fmla="*/ 21 w 41"/>
                  <a:gd name="T15" fmla="*/ 790 h 814"/>
                  <a:gd name="T16" fmla="*/ 17 w 41"/>
                  <a:gd name="T17" fmla="*/ 798 h 814"/>
                  <a:gd name="T18" fmla="*/ 8 w 41"/>
                  <a:gd name="T19" fmla="*/ 802 h 814"/>
                  <a:gd name="T20" fmla="*/ 4 w 41"/>
                  <a:gd name="T21" fmla="*/ 806 h 814"/>
                  <a:gd name="T22" fmla="*/ 0 w 41"/>
                  <a:gd name="T23" fmla="*/ 81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814">
                    <a:moveTo>
                      <a:pt x="0" y="814"/>
                    </a:moveTo>
                    <a:lnTo>
                      <a:pt x="0" y="0"/>
                    </a:lnTo>
                    <a:lnTo>
                      <a:pt x="41" y="40"/>
                    </a:lnTo>
                    <a:lnTo>
                      <a:pt x="41" y="770"/>
                    </a:lnTo>
                    <a:lnTo>
                      <a:pt x="37" y="774"/>
                    </a:lnTo>
                    <a:lnTo>
                      <a:pt x="33" y="778"/>
                    </a:lnTo>
                    <a:lnTo>
                      <a:pt x="25" y="786"/>
                    </a:lnTo>
                    <a:lnTo>
                      <a:pt x="21" y="790"/>
                    </a:lnTo>
                    <a:lnTo>
                      <a:pt x="17" y="798"/>
                    </a:lnTo>
                    <a:lnTo>
                      <a:pt x="8" y="802"/>
                    </a:lnTo>
                    <a:lnTo>
                      <a:pt x="4" y="806"/>
                    </a:lnTo>
                    <a:lnTo>
                      <a:pt x="0" y="814"/>
                    </a:lnTo>
                    <a:close/>
                  </a:path>
                </a:pathLst>
              </a:custGeom>
              <a:solidFill>
                <a:srgbClr val="86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71" name="Freeform 65"/>
              <p:cNvSpPr>
                <a:spLocks/>
              </p:cNvSpPr>
              <p:nvPr/>
            </p:nvSpPr>
            <p:spPr bwMode="auto">
              <a:xfrm>
                <a:off x="4708" y="10554"/>
                <a:ext cx="44" cy="730"/>
              </a:xfrm>
              <a:custGeom>
                <a:avLst/>
                <a:gdLst>
                  <a:gd name="T0" fmla="*/ 0 w 44"/>
                  <a:gd name="T1" fmla="*/ 730 h 730"/>
                  <a:gd name="T2" fmla="*/ 0 w 44"/>
                  <a:gd name="T3" fmla="*/ 0 h 730"/>
                  <a:gd name="T4" fmla="*/ 44 w 44"/>
                  <a:gd name="T5" fmla="*/ 41 h 730"/>
                  <a:gd name="T6" fmla="*/ 44 w 44"/>
                  <a:gd name="T7" fmla="*/ 677 h 730"/>
                  <a:gd name="T8" fmla="*/ 40 w 44"/>
                  <a:gd name="T9" fmla="*/ 685 h 730"/>
                  <a:gd name="T10" fmla="*/ 32 w 44"/>
                  <a:gd name="T11" fmla="*/ 689 h 730"/>
                  <a:gd name="T12" fmla="*/ 28 w 44"/>
                  <a:gd name="T13" fmla="*/ 697 h 730"/>
                  <a:gd name="T14" fmla="*/ 24 w 44"/>
                  <a:gd name="T15" fmla="*/ 705 h 730"/>
                  <a:gd name="T16" fmla="*/ 16 w 44"/>
                  <a:gd name="T17" fmla="*/ 709 h 730"/>
                  <a:gd name="T18" fmla="*/ 12 w 44"/>
                  <a:gd name="T19" fmla="*/ 718 h 730"/>
                  <a:gd name="T20" fmla="*/ 8 w 44"/>
                  <a:gd name="T21" fmla="*/ 722 h 730"/>
                  <a:gd name="T22" fmla="*/ 0 w 44"/>
                  <a:gd name="T23" fmla="*/ 73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730">
                    <a:moveTo>
                      <a:pt x="0" y="730"/>
                    </a:moveTo>
                    <a:lnTo>
                      <a:pt x="0" y="0"/>
                    </a:lnTo>
                    <a:lnTo>
                      <a:pt x="44" y="41"/>
                    </a:lnTo>
                    <a:lnTo>
                      <a:pt x="44" y="677"/>
                    </a:lnTo>
                    <a:lnTo>
                      <a:pt x="40" y="685"/>
                    </a:lnTo>
                    <a:lnTo>
                      <a:pt x="32" y="689"/>
                    </a:lnTo>
                    <a:lnTo>
                      <a:pt x="28" y="697"/>
                    </a:lnTo>
                    <a:lnTo>
                      <a:pt x="24" y="705"/>
                    </a:lnTo>
                    <a:lnTo>
                      <a:pt x="16" y="709"/>
                    </a:lnTo>
                    <a:lnTo>
                      <a:pt x="12" y="718"/>
                    </a:lnTo>
                    <a:lnTo>
                      <a:pt x="8" y="722"/>
                    </a:lnTo>
                    <a:lnTo>
                      <a:pt x="0" y="730"/>
                    </a:lnTo>
                    <a:close/>
                  </a:path>
                </a:pathLst>
              </a:custGeom>
              <a:solidFill>
                <a:srgbClr val="89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72" name="Freeform 66"/>
              <p:cNvSpPr>
                <a:spLocks/>
              </p:cNvSpPr>
              <p:nvPr/>
            </p:nvSpPr>
            <p:spPr bwMode="auto">
              <a:xfrm>
                <a:off x="4752" y="10595"/>
                <a:ext cx="44" cy="636"/>
              </a:xfrm>
              <a:custGeom>
                <a:avLst/>
                <a:gdLst>
                  <a:gd name="T0" fmla="*/ 0 w 44"/>
                  <a:gd name="T1" fmla="*/ 636 h 636"/>
                  <a:gd name="T2" fmla="*/ 0 w 44"/>
                  <a:gd name="T3" fmla="*/ 0 h 636"/>
                  <a:gd name="T4" fmla="*/ 44 w 44"/>
                  <a:gd name="T5" fmla="*/ 40 h 636"/>
                  <a:gd name="T6" fmla="*/ 44 w 44"/>
                  <a:gd name="T7" fmla="*/ 580 h 636"/>
                  <a:gd name="T8" fmla="*/ 36 w 44"/>
                  <a:gd name="T9" fmla="*/ 588 h 636"/>
                  <a:gd name="T10" fmla="*/ 32 w 44"/>
                  <a:gd name="T11" fmla="*/ 596 h 636"/>
                  <a:gd name="T12" fmla="*/ 28 w 44"/>
                  <a:gd name="T13" fmla="*/ 604 h 636"/>
                  <a:gd name="T14" fmla="*/ 24 w 44"/>
                  <a:gd name="T15" fmla="*/ 608 h 636"/>
                  <a:gd name="T16" fmla="*/ 16 w 44"/>
                  <a:gd name="T17" fmla="*/ 616 h 636"/>
                  <a:gd name="T18" fmla="*/ 12 w 44"/>
                  <a:gd name="T19" fmla="*/ 624 h 636"/>
                  <a:gd name="T20" fmla="*/ 4 w 44"/>
                  <a:gd name="T21" fmla="*/ 632 h 636"/>
                  <a:gd name="T22" fmla="*/ 0 w 44"/>
                  <a:gd name="T23" fmla="*/ 636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636">
                    <a:moveTo>
                      <a:pt x="0" y="636"/>
                    </a:moveTo>
                    <a:lnTo>
                      <a:pt x="0" y="0"/>
                    </a:lnTo>
                    <a:lnTo>
                      <a:pt x="44" y="40"/>
                    </a:lnTo>
                    <a:lnTo>
                      <a:pt x="44" y="580"/>
                    </a:lnTo>
                    <a:lnTo>
                      <a:pt x="36" y="588"/>
                    </a:lnTo>
                    <a:lnTo>
                      <a:pt x="32" y="596"/>
                    </a:lnTo>
                    <a:lnTo>
                      <a:pt x="28" y="604"/>
                    </a:lnTo>
                    <a:lnTo>
                      <a:pt x="24" y="608"/>
                    </a:lnTo>
                    <a:lnTo>
                      <a:pt x="16" y="616"/>
                    </a:lnTo>
                    <a:lnTo>
                      <a:pt x="12" y="624"/>
                    </a:lnTo>
                    <a:lnTo>
                      <a:pt x="4" y="632"/>
                    </a:lnTo>
                    <a:lnTo>
                      <a:pt x="0" y="636"/>
                    </a:lnTo>
                    <a:close/>
                  </a:path>
                </a:pathLst>
              </a:custGeom>
              <a:solidFill>
                <a:srgbClr val="8C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73" name="Freeform 67"/>
              <p:cNvSpPr>
                <a:spLocks/>
              </p:cNvSpPr>
              <p:nvPr/>
            </p:nvSpPr>
            <p:spPr bwMode="auto">
              <a:xfrm>
                <a:off x="4796" y="10635"/>
                <a:ext cx="41" cy="540"/>
              </a:xfrm>
              <a:custGeom>
                <a:avLst/>
                <a:gdLst>
                  <a:gd name="T0" fmla="*/ 0 w 41"/>
                  <a:gd name="T1" fmla="*/ 540 h 540"/>
                  <a:gd name="T2" fmla="*/ 0 w 41"/>
                  <a:gd name="T3" fmla="*/ 0 h 540"/>
                  <a:gd name="T4" fmla="*/ 41 w 41"/>
                  <a:gd name="T5" fmla="*/ 40 h 540"/>
                  <a:gd name="T6" fmla="*/ 41 w 41"/>
                  <a:gd name="T7" fmla="*/ 475 h 540"/>
                  <a:gd name="T8" fmla="*/ 37 w 41"/>
                  <a:gd name="T9" fmla="*/ 483 h 540"/>
                  <a:gd name="T10" fmla="*/ 33 w 41"/>
                  <a:gd name="T11" fmla="*/ 491 h 540"/>
                  <a:gd name="T12" fmla="*/ 29 w 41"/>
                  <a:gd name="T13" fmla="*/ 500 h 540"/>
                  <a:gd name="T14" fmla="*/ 21 w 41"/>
                  <a:gd name="T15" fmla="*/ 508 h 540"/>
                  <a:gd name="T16" fmla="*/ 16 w 41"/>
                  <a:gd name="T17" fmla="*/ 516 h 540"/>
                  <a:gd name="T18" fmla="*/ 12 w 41"/>
                  <a:gd name="T19" fmla="*/ 524 h 540"/>
                  <a:gd name="T20" fmla="*/ 4 w 41"/>
                  <a:gd name="T21" fmla="*/ 532 h 540"/>
                  <a:gd name="T22" fmla="*/ 0 w 41"/>
                  <a:gd name="T23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540">
                    <a:moveTo>
                      <a:pt x="0" y="540"/>
                    </a:moveTo>
                    <a:lnTo>
                      <a:pt x="0" y="0"/>
                    </a:lnTo>
                    <a:lnTo>
                      <a:pt x="41" y="40"/>
                    </a:lnTo>
                    <a:lnTo>
                      <a:pt x="41" y="475"/>
                    </a:lnTo>
                    <a:lnTo>
                      <a:pt x="37" y="483"/>
                    </a:lnTo>
                    <a:lnTo>
                      <a:pt x="33" y="491"/>
                    </a:lnTo>
                    <a:lnTo>
                      <a:pt x="29" y="500"/>
                    </a:lnTo>
                    <a:lnTo>
                      <a:pt x="21" y="508"/>
                    </a:lnTo>
                    <a:lnTo>
                      <a:pt x="16" y="516"/>
                    </a:lnTo>
                    <a:lnTo>
                      <a:pt x="12" y="524"/>
                    </a:lnTo>
                    <a:lnTo>
                      <a:pt x="4" y="532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8F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74" name="Freeform 68"/>
              <p:cNvSpPr>
                <a:spLocks/>
              </p:cNvSpPr>
              <p:nvPr/>
            </p:nvSpPr>
            <p:spPr bwMode="auto">
              <a:xfrm>
                <a:off x="4837" y="10675"/>
                <a:ext cx="44" cy="435"/>
              </a:xfrm>
              <a:custGeom>
                <a:avLst/>
                <a:gdLst>
                  <a:gd name="T0" fmla="*/ 0 w 44"/>
                  <a:gd name="T1" fmla="*/ 435 h 435"/>
                  <a:gd name="T2" fmla="*/ 0 w 44"/>
                  <a:gd name="T3" fmla="*/ 0 h 435"/>
                  <a:gd name="T4" fmla="*/ 44 w 44"/>
                  <a:gd name="T5" fmla="*/ 40 h 435"/>
                  <a:gd name="T6" fmla="*/ 44 w 44"/>
                  <a:gd name="T7" fmla="*/ 359 h 435"/>
                  <a:gd name="T8" fmla="*/ 40 w 44"/>
                  <a:gd name="T9" fmla="*/ 367 h 435"/>
                  <a:gd name="T10" fmla="*/ 36 w 44"/>
                  <a:gd name="T11" fmla="*/ 379 h 435"/>
                  <a:gd name="T12" fmla="*/ 28 w 44"/>
                  <a:gd name="T13" fmla="*/ 387 h 435"/>
                  <a:gd name="T14" fmla="*/ 24 w 44"/>
                  <a:gd name="T15" fmla="*/ 395 h 435"/>
                  <a:gd name="T16" fmla="*/ 20 w 44"/>
                  <a:gd name="T17" fmla="*/ 407 h 435"/>
                  <a:gd name="T18" fmla="*/ 12 w 44"/>
                  <a:gd name="T19" fmla="*/ 415 h 435"/>
                  <a:gd name="T20" fmla="*/ 8 w 44"/>
                  <a:gd name="T21" fmla="*/ 427 h 435"/>
                  <a:gd name="T22" fmla="*/ 0 w 44"/>
                  <a:gd name="T23" fmla="*/ 435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435">
                    <a:moveTo>
                      <a:pt x="0" y="435"/>
                    </a:moveTo>
                    <a:lnTo>
                      <a:pt x="0" y="0"/>
                    </a:lnTo>
                    <a:lnTo>
                      <a:pt x="44" y="40"/>
                    </a:lnTo>
                    <a:lnTo>
                      <a:pt x="44" y="359"/>
                    </a:lnTo>
                    <a:lnTo>
                      <a:pt x="40" y="367"/>
                    </a:lnTo>
                    <a:lnTo>
                      <a:pt x="36" y="379"/>
                    </a:lnTo>
                    <a:lnTo>
                      <a:pt x="28" y="387"/>
                    </a:lnTo>
                    <a:lnTo>
                      <a:pt x="24" y="395"/>
                    </a:lnTo>
                    <a:lnTo>
                      <a:pt x="20" y="407"/>
                    </a:lnTo>
                    <a:lnTo>
                      <a:pt x="12" y="415"/>
                    </a:lnTo>
                    <a:lnTo>
                      <a:pt x="8" y="427"/>
                    </a:lnTo>
                    <a:lnTo>
                      <a:pt x="0" y="435"/>
                    </a:lnTo>
                    <a:close/>
                  </a:path>
                </a:pathLst>
              </a:custGeom>
              <a:solidFill>
                <a:srgbClr val="92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75" name="Freeform 69"/>
              <p:cNvSpPr>
                <a:spLocks/>
              </p:cNvSpPr>
              <p:nvPr/>
            </p:nvSpPr>
            <p:spPr bwMode="auto">
              <a:xfrm>
                <a:off x="4881" y="10715"/>
                <a:ext cx="44" cy="319"/>
              </a:xfrm>
              <a:custGeom>
                <a:avLst/>
                <a:gdLst>
                  <a:gd name="T0" fmla="*/ 0 w 44"/>
                  <a:gd name="T1" fmla="*/ 319 h 319"/>
                  <a:gd name="T2" fmla="*/ 0 w 44"/>
                  <a:gd name="T3" fmla="*/ 0 h 319"/>
                  <a:gd name="T4" fmla="*/ 44 w 44"/>
                  <a:gd name="T5" fmla="*/ 41 h 319"/>
                  <a:gd name="T6" fmla="*/ 44 w 44"/>
                  <a:gd name="T7" fmla="*/ 218 h 319"/>
                  <a:gd name="T8" fmla="*/ 40 w 44"/>
                  <a:gd name="T9" fmla="*/ 230 h 319"/>
                  <a:gd name="T10" fmla="*/ 32 w 44"/>
                  <a:gd name="T11" fmla="*/ 246 h 319"/>
                  <a:gd name="T12" fmla="*/ 28 w 44"/>
                  <a:gd name="T13" fmla="*/ 258 h 319"/>
                  <a:gd name="T14" fmla="*/ 24 w 44"/>
                  <a:gd name="T15" fmla="*/ 270 h 319"/>
                  <a:gd name="T16" fmla="*/ 16 w 44"/>
                  <a:gd name="T17" fmla="*/ 283 h 319"/>
                  <a:gd name="T18" fmla="*/ 12 w 44"/>
                  <a:gd name="T19" fmla="*/ 295 h 319"/>
                  <a:gd name="T20" fmla="*/ 8 w 44"/>
                  <a:gd name="T21" fmla="*/ 307 h 319"/>
                  <a:gd name="T22" fmla="*/ 0 w 44"/>
                  <a:gd name="T23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319">
                    <a:moveTo>
                      <a:pt x="0" y="319"/>
                    </a:moveTo>
                    <a:lnTo>
                      <a:pt x="0" y="0"/>
                    </a:lnTo>
                    <a:lnTo>
                      <a:pt x="44" y="41"/>
                    </a:lnTo>
                    <a:lnTo>
                      <a:pt x="44" y="218"/>
                    </a:lnTo>
                    <a:lnTo>
                      <a:pt x="40" y="230"/>
                    </a:lnTo>
                    <a:lnTo>
                      <a:pt x="32" y="246"/>
                    </a:lnTo>
                    <a:lnTo>
                      <a:pt x="28" y="258"/>
                    </a:lnTo>
                    <a:lnTo>
                      <a:pt x="24" y="270"/>
                    </a:lnTo>
                    <a:lnTo>
                      <a:pt x="16" y="283"/>
                    </a:lnTo>
                    <a:lnTo>
                      <a:pt x="12" y="295"/>
                    </a:lnTo>
                    <a:lnTo>
                      <a:pt x="8" y="307"/>
                    </a:lnTo>
                    <a:lnTo>
                      <a:pt x="0" y="319"/>
                    </a:lnTo>
                    <a:close/>
                  </a:path>
                </a:pathLst>
              </a:custGeom>
              <a:solidFill>
                <a:srgbClr val="95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76" name="Freeform 70"/>
              <p:cNvSpPr>
                <a:spLocks/>
              </p:cNvSpPr>
              <p:nvPr/>
            </p:nvSpPr>
            <p:spPr bwMode="auto">
              <a:xfrm>
                <a:off x="4925" y="10756"/>
                <a:ext cx="41" cy="177"/>
              </a:xfrm>
              <a:custGeom>
                <a:avLst/>
                <a:gdLst>
                  <a:gd name="T0" fmla="*/ 0 w 41"/>
                  <a:gd name="T1" fmla="*/ 177 h 177"/>
                  <a:gd name="T2" fmla="*/ 0 w 41"/>
                  <a:gd name="T3" fmla="*/ 0 h 177"/>
                  <a:gd name="T4" fmla="*/ 41 w 41"/>
                  <a:gd name="T5" fmla="*/ 40 h 177"/>
                  <a:gd name="T6" fmla="*/ 37 w 41"/>
                  <a:gd name="T7" fmla="*/ 56 h 177"/>
                  <a:gd name="T8" fmla="*/ 33 w 41"/>
                  <a:gd name="T9" fmla="*/ 72 h 177"/>
                  <a:gd name="T10" fmla="*/ 29 w 41"/>
                  <a:gd name="T11" fmla="*/ 92 h 177"/>
                  <a:gd name="T12" fmla="*/ 25 w 41"/>
                  <a:gd name="T13" fmla="*/ 109 h 177"/>
                  <a:gd name="T14" fmla="*/ 16 w 41"/>
                  <a:gd name="T15" fmla="*/ 129 h 177"/>
                  <a:gd name="T16" fmla="*/ 12 w 41"/>
                  <a:gd name="T17" fmla="*/ 145 h 177"/>
                  <a:gd name="T18" fmla="*/ 4 w 41"/>
                  <a:gd name="T19" fmla="*/ 161 h 177"/>
                  <a:gd name="T20" fmla="*/ 0 w 41"/>
                  <a:gd name="T21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177">
                    <a:moveTo>
                      <a:pt x="0" y="177"/>
                    </a:moveTo>
                    <a:lnTo>
                      <a:pt x="0" y="0"/>
                    </a:lnTo>
                    <a:lnTo>
                      <a:pt x="41" y="40"/>
                    </a:lnTo>
                    <a:lnTo>
                      <a:pt x="37" y="56"/>
                    </a:lnTo>
                    <a:lnTo>
                      <a:pt x="33" y="72"/>
                    </a:lnTo>
                    <a:lnTo>
                      <a:pt x="29" y="92"/>
                    </a:lnTo>
                    <a:lnTo>
                      <a:pt x="25" y="109"/>
                    </a:lnTo>
                    <a:lnTo>
                      <a:pt x="16" y="129"/>
                    </a:lnTo>
                    <a:lnTo>
                      <a:pt x="12" y="145"/>
                    </a:lnTo>
                    <a:lnTo>
                      <a:pt x="4" y="161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77" name="Freeform 71"/>
              <p:cNvSpPr>
                <a:spLocks/>
              </p:cNvSpPr>
              <p:nvPr/>
            </p:nvSpPr>
            <p:spPr bwMode="auto">
              <a:xfrm>
                <a:off x="5526" y="8979"/>
                <a:ext cx="709" cy="189"/>
              </a:xfrm>
              <a:custGeom>
                <a:avLst/>
                <a:gdLst>
                  <a:gd name="T0" fmla="*/ 584 w 709"/>
                  <a:gd name="T1" fmla="*/ 157 h 189"/>
                  <a:gd name="T2" fmla="*/ 512 w 709"/>
                  <a:gd name="T3" fmla="*/ 0 h 189"/>
                  <a:gd name="T4" fmla="*/ 0 w 709"/>
                  <a:gd name="T5" fmla="*/ 0 h 189"/>
                  <a:gd name="T6" fmla="*/ 0 w 709"/>
                  <a:gd name="T7" fmla="*/ 189 h 189"/>
                  <a:gd name="T8" fmla="*/ 512 w 709"/>
                  <a:gd name="T9" fmla="*/ 189 h 189"/>
                  <a:gd name="T10" fmla="*/ 439 w 709"/>
                  <a:gd name="T11" fmla="*/ 36 h 189"/>
                  <a:gd name="T12" fmla="*/ 584 w 709"/>
                  <a:gd name="T13" fmla="*/ 157 h 189"/>
                  <a:gd name="T14" fmla="*/ 709 w 709"/>
                  <a:gd name="T15" fmla="*/ 0 h 189"/>
                  <a:gd name="T16" fmla="*/ 512 w 709"/>
                  <a:gd name="T17" fmla="*/ 0 h 189"/>
                  <a:gd name="T18" fmla="*/ 584 w 709"/>
                  <a:gd name="T19" fmla="*/ 15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9" h="189">
                    <a:moveTo>
                      <a:pt x="584" y="157"/>
                    </a:moveTo>
                    <a:lnTo>
                      <a:pt x="512" y="0"/>
                    </a:lnTo>
                    <a:lnTo>
                      <a:pt x="0" y="0"/>
                    </a:lnTo>
                    <a:lnTo>
                      <a:pt x="0" y="189"/>
                    </a:lnTo>
                    <a:lnTo>
                      <a:pt x="512" y="189"/>
                    </a:lnTo>
                    <a:lnTo>
                      <a:pt x="439" y="36"/>
                    </a:lnTo>
                    <a:lnTo>
                      <a:pt x="584" y="157"/>
                    </a:lnTo>
                    <a:lnTo>
                      <a:pt x="709" y="0"/>
                    </a:lnTo>
                    <a:lnTo>
                      <a:pt x="512" y="0"/>
                    </a:lnTo>
                    <a:lnTo>
                      <a:pt x="584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78" name="Freeform 72"/>
              <p:cNvSpPr>
                <a:spLocks/>
              </p:cNvSpPr>
              <p:nvPr/>
            </p:nvSpPr>
            <p:spPr bwMode="auto">
              <a:xfrm>
                <a:off x="4986" y="9015"/>
                <a:ext cx="1124" cy="1245"/>
              </a:xfrm>
              <a:custGeom>
                <a:avLst/>
                <a:gdLst>
                  <a:gd name="T0" fmla="*/ 197 w 1124"/>
                  <a:gd name="T1" fmla="*/ 1108 h 1245"/>
                  <a:gd name="T2" fmla="*/ 201 w 1124"/>
                  <a:gd name="T3" fmla="*/ 1237 h 1245"/>
                  <a:gd name="T4" fmla="*/ 1124 w 1124"/>
                  <a:gd name="T5" fmla="*/ 121 h 1245"/>
                  <a:gd name="T6" fmla="*/ 979 w 1124"/>
                  <a:gd name="T7" fmla="*/ 0 h 1245"/>
                  <a:gd name="T8" fmla="*/ 56 w 1124"/>
                  <a:gd name="T9" fmla="*/ 1116 h 1245"/>
                  <a:gd name="T10" fmla="*/ 64 w 1124"/>
                  <a:gd name="T11" fmla="*/ 1245 h 1245"/>
                  <a:gd name="T12" fmla="*/ 56 w 1124"/>
                  <a:gd name="T13" fmla="*/ 1116 h 1245"/>
                  <a:gd name="T14" fmla="*/ 0 w 1124"/>
                  <a:gd name="T15" fmla="*/ 1185 h 1245"/>
                  <a:gd name="T16" fmla="*/ 64 w 1124"/>
                  <a:gd name="T17" fmla="*/ 1245 h 1245"/>
                  <a:gd name="T18" fmla="*/ 197 w 1124"/>
                  <a:gd name="T19" fmla="*/ 1108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4" h="1245">
                    <a:moveTo>
                      <a:pt x="197" y="1108"/>
                    </a:moveTo>
                    <a:lnTo>
                      <a:pt x="201" y="1237"/>
                    </a:lnTo>
                    <a:lnTo>
                      <a:pt x="1124" y="121"/>
                    </a:lnTo>
                    <a:lnTo>
                      <a:pt x="979" y="0"/>
                    </a:lnTo>
                    <a:lnTo>
                      <a:pt x="56" y="1116"/>
                    </a:lnTo>
                    <a:lnTo>
                      <a:pt x="64" y="1245"/>
                    </a:lnTo>
                    <a:lnTo>
                      <a:pt x="56" y="1116"/>
                    </a:lnTo>
                    <a:lnTo>
                      <a:pt x="0" y="1185"/>
                    </a:lnTo>
                    <a:lnTo>
                      <a:pt x="64" y="1245"/>
                    </a:lnTo>
                    <a:lnTo>
                      <a:pt x="197" y="1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79" name="Freeform 73"/>
              <p:cNvSpPr>
                <a:spLocks/>
              </p:cNvSpPr>
              <p:nvPr/>
            </p:nvSpPr>
            <p:spPr bwMode="auto">
              <a:xfrm>
                <a:off x="5050" y="10123"/>
                <a:ext cx="1080" cy="1016"/>
              </a:xfrm>
              <a:custGeom>
                <a:avLst/>
                <a:gdLst>
                  <a:gd name="T0" fmla="*/ 1080 w 1080"/>
                  <a:gd name="T1" fmla="*/ 947 h 1016"/>
                  <a:gd name="T2" fmla="*/ 1052 w 1080"/>
                  <a:gd name="T3" fmla="*/ 879 h 1016"/>
                  <a:gd name="T4" fmla="*/ 133 w 1080"/>
                  <a:gd name="T5" fmla="*/ 0 h 1016"/>
                  <a:gd name="T6" fmla="*/ 0 w 1080"/>
                  <a:gd name="T7" fmla="*/ 137 h 1016"/>
                  <a:gd name="T8" fmla="*/ 923 w 1080"/>
                  <a:gd name="T9" fmla="*/ 1016 h 1016"/>
                  <a:gd name="T10" fmla="*/ 891 w 1080"/>
                  <a:gd name="T11" fmla="*/ 947 h 1016"/>
                  <a:gd name="T12" fmla="*/ 1080 w 1080"/>
                  <a:gd name="T13" fmla="*/ 947 h 1016"/>
                  <a:gd name="T14" fmla="*/ 1080 w 1080"/>
                  <a:gd name="T15" fmla="*/ 907 h 1016"/>
                  <a:gd name="T16" fmla="*/ 1052 w 1080"/>
                  <a:gd name="T17" fmla="*/ 879 h 1016"/>
                  <a:gd name="T18" fmla="*/ 1080 w 1080"/>
                  <a:gd name="T19" fmla="*/ 947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0" h="1016">
                    <a:moveTo>
                      <a:pt x="1080" y="947"/>
                    </a:moveTo>
                    <a:lnTo>
                      <a:pt x="1052" y="879"/>
                    </a:lnTo>
                    <a:lnTo>
                      <a:pt x="133" y="0"/>
                    </a:lnTo>
                    <a:lnTo>
                      <a:pt x="0" y="137"/>
                    </a:lnTo>
                    <a:lnTo>
                      <a:pt x="923" y="1016"/>
                    </a:lnTo>
                    <a:lnTo>
                      <a:pt x="891" y="947"/>
                    </a:lnTo>
                    <a:lnTo>
                      <a:pt x="1080" y="947"/>
                    </a:lnTo>
                    <a:lnTo>
                      <a:pt x="1080" y="907"/>
                    </a:lnTo>
                    <a:lnTo>
                      <a:pt x="1052" y="879"/>
                    </a:lnTo>
                    <a:lnTo>
                      <a:pt x="1080" y="9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80" name="Freeform 74"/>
              <p:cNvSpPr>
                <a:spLocks/>
              </p:cNvSpPr>
              <p:nvPr/>
            </p:nvSpPr>
            <p:spPr bwMode="auto">
              <a:xfrm>
                <a:off x="5941" y="11070"/>
                <a:ext cx="189" cy="814"/>
              </a:xfrm>
              <a:custGeom>
                <a:avLst/>
                <a:gdLst>
                  <a:gd name="T0" fmla="*/ 32 w 189"/>
                  <a:gd name="T1" fmla="*/ 661 h 814"/>
                  <a:gd name="T2" fmla="*/ 189 w 189"/>
                  <a:gd name="T3" fmla="*/ 592 h 814"/>
                  <a:gd name="T4" fmla="*/ 189 w 189"/>
                  <a:gd name="T5" fmla="*/ 0 h 814"/>
                  <a:gd name="T6" fmla="*/ 0 w 189"/>
                  <a:gd name="T7" fmla="*/ 0 h 814"/>
                  <a:gd name="T8" fmla="*/ 0 w 189"/>
                  <a:gd name="T9" fmla="*/ 592 h 814"/>
                  <a:gd name="T10" fmla="*/ 161 w 189"/>
                  <a:gd name="T11" fmla="*/ 524 h 814"/>
                  <a:gd name="T12" fmla="*/ 32 w 189"/>
                  <a:gd name="T13" fmla="*/ 661 h 814"/>
                  <a:gd name="T14" fmla="*/ 189 w 189"/>
                  <a:gd name="T15" fmla="*/ 814 h 814"/>
                  <a:gd name="T16" fmla="*/ 189 w 189"/>
                  <a:gd name="T17" fmla="*/ 592 h 814"/>
                  <a:gd name="T18" fmla="*/ 32 w 189"/>
                  <a:gd name="T19" fmla="*/ 661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814">
                    <a:moveTo>
                      <a:pt x="32" y="661"/>
                    </a:moveTo>
                    <a:lnTo>
                      <a:pt x="189" y="592"/>
                    </a:lnTo>
                    <a:lnTo>
                      <a:pt x="189" y="0"/>
                    </a:lnTo>
                    <a:lnTo>
                      <a:pt x="0" y="0"/>
                    </a:lnTo>
                    <a:lnTo>
                      <a:pt x="0" y="592"/>
                    </a:lnTo>
                    <a:lnTo>
                      <a:pt x="161" y="524"/>
                    </a:lnTo>
                    <a:lnTo>
                      <a:pt x="32" y="661"/>
                    </a:lnTo>
                    <a:lnTo>
                      <a:pt x="189" y="814"/>
                    </a:lnTo>
                    <a:lnTo>
                      <a:pt x="189" y="592"/>
                    </a:lnTo>
                    <a:lnTo>
                      <a:pt x="32" y="6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81" name="Freeform 75"/>
              <p:cNvSpPr>
                <a:spLocks/>
              </p:cNvSpPr>
              <p:nvPr/>
            </p:nvSpPr>
            <p:spPr bwMode="auto">
              <a:xfrm>
                <a:off x="4337" y="10075"/>
                <a:ext cx="1765" cy="1656"/>
              </a:xfrm>
              <a:custGeom>
                <a:avLst/>
                <a:gdLst>
                  <a:gd name="T0" fmla="*/ 0 w 1765"/>
                  <a:gd name="T1" fmla="*/ 68 h 1656"/>
                  <a:gd name="T2" fmla="*/ 32 w 1765"/>
                  <a:gd name="T3" fmla="*/ 137 h 1656"/>
                  <a:gd name="T4" fmla="*/ 1636 w 1765"/>
                  <a:gd name="T5" fmla="*/ 1656 h 1656"/>
                  <a:gd name="T6" fmla="*/ 1765 w 1765"/>
                  <a:gd name="T7" fmla="*/ 1519 h 1656"/>
                  <a:gd name="T8" fmla="*/ 161 w 1765"/>
                  <a:gd name="T9" fmla="*/ 0 h 1656"/>
                  <a:gd name="T10" fmla="*/ 189 w 1765"/>
                  <a:gd name="T11" fmla="*/ 68 h 1656"/>
                  <a:gd name="T12" fmla="*/ 0 w 1765"/>
                  <a:gd name="T13" fmla="*/ 68 h 1656"/>
                  <a:gd name="T14" fmla="*/ 0 w 1765"/>
                  <a:gd name="T15" fmla="*/ 109 h 1656"/>
                  <a:gd name="T16" fmla="*/ 32 w 1765"/>
                  <a:gd name="T17" fmla="*/ 137 h 1656"/>
                  <a:gd name="T18" fmla="*/ 0 w 1765"/>
                  <a:gd name="T19" fmla="*/ 68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5" h="1656">
                    <a:moveTo>
                      <a:pt x="0" y="68"/>
                    </a:moveTo>
                    <a:lnTo>
                      <a:pt x="32" y="137"/>
                    </a:lnTo>
                    <a:lnTo>
                      <a:pt x="1636" y="1656"/>
                    </a:lnTo>
                    <a:lnTo>
                      <a:pt x="1765" y="1519"/>
                    </a:lnTo>
                    <a:lnTo>
                      <a:pt x="161" y="0"/>
                    </a:lnTo>
                    <a:lnTo>
                      <a:pt x="189" y="68"/>
                    </a:lnTo>
                    <a:lnTo>
                      <a:pt x="0" y="68"/>
                    </a:lnTo>
                    <a:lnTo>
                      <a:pt x="0" y="109"/>
                    </a:lnTo>
                    <a:lnTo>
                      <a:pt x="32" y="137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82" name="Freeform 76"/>
              <p:cNvSpPr>
                <a:spLocks/>
              </p:cNvSpPr>
              <p:nvPr/>
            </p:nvSpPr>
            <p:spPr bwMode="auto">
              <a:xfrm>
                <a:off x="4337" y="8096"/>
                <a:ext cx="189" cy="2047"/>
              </a:xfrm>
              <a:custGeom>
                <a:avLst/>
                <a:gdLst>
                  <a:gd name="T0" fmla="*/ 97 w 189"/>
                  <a:gd name="T1" fmla="*/ 0 h 2047"/>
                  <a:gd name="T2" fmla="*/ 0 w 189"/>
                  <a:gd name="T3" fmla="*/ 97 h 2047"/>
                  <a:gd name="T4" fmla="*/ 0 w 189"/>
                  <a:gd name="T5" fmla="*/ 2047 h 2047"/>
                  <a:gd name="T6" fmla="*/ 189 w 189"/>
                  <a:gd name="T7" fmla="*/ 2047 h 2047"/>
                  <a:gd name="T8" fmla="*/ 189 w 189"/>
                  <a:gd name="T9" fmla="*/ 97 h 2047"/>
                  <a:gd name="T10" fmla="*/ 97 w 189"/>
                  <a:gd name="T11" fmla="*/ 190 h 2047"/>
                  <a:gd name="T12" fmla="*/ 97 w 189"/>
                  <a:gd name="T13" fmla="*/ 0 h 2047"/>
                  <a:gd name="T14" fmla="*/ 0 w 189"/>
                  <a:gd name="T15" fmla="*/ 0 h 2047"/>
                  <a:gd name="T16" fmla="*/ 0 w 189"/>
                  <a:gd name="T17" fmla="*/ 97 h 2047"/>
                  <a:gd name="T18" fmla="*/ 97 w 189"/>
                  <a:gd name="T19" fmla="*/ 0 h 2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2047">
                    <a:moveTo>
                      <a:pt x="97" y="0"/>
                    </a:moveTo>
                    <a:lnTo>
                      <a:pt x="0" y="97"/>
                    </a:lnTo>
                    <a:lnTo>
                      <a:pt x="0" y="2047"/>
                    </a:lnTo>
                    <a:lnTo>
                      <a:pt x="189" y="2047"/>
                    </a:lnTo>
                    <a:lnTo>
                      <a:pt x="189" y="97"/>
                    </a:lnTo>
                    <a:lnTo>
                      <a:pt x="97" y="190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0" y="97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83" name="Freeform 77"/>
              <p:cNvSpPr>
                <a:spLocks/>
              </p:cNvSpPr>
              <p:nvPr/>
            </p:nvSpPr>
            <p:spPr bwMode="auto">
              <a:xfrm>
                <a:off x="4434" y="8096"/>
                <a:ext cx="604" cy="190"/>
              </a:xfrm>
              <a:custGeom>
                <a:avLst/>
                <a:gdLst>
                  <a:gd name="T0" fmla="*/ 604 w 604"/>
                  <a:gd name="T1" fmla="*/ 97 h 190"/>
                  <a:gd name="T2" fmla="*/ 507 w 604"/>
                  <a:gd name="T3" fmla="*/ 0 h 190"/>
                  <a:gd name="T4" fmla="*/ 0 w 604"/>
                  <a:gd name="T5" fmla="*/ 0 h 190"/>
                  <a:gd name="T6" fmla="*/ 0 w 604"/>
                  <a:gd name="T7" fmla="*/ 190 h 190"/>
                  <a:gd name="T8" fmla="*/ 507 w 604"/>
                  <a:gd name="T9" fmla="*/ 190 h 190"/>
                  <a:gd name="T10" fmla="*/ 415 w 604"/>
                  <a:gd name="T11" fmla="*/ 97 h 190"/>
                  <a:gd name="T12" fmla="*/ 604 w 604"/>
                  <a:gd name="T13" fmla="*/ 97 h 190"/>
                  <a:gd name="T14" fmla="*/ 604 w 604"/>
                  <a:gd name="T15" fmla="*/ 0 h 190"/>
                  <a:gd name="T16" fmla="*/ 507 w 604"/>
                  <a:gd name="T17" fmla="*/ 0 h 190"/>
                  <a:gd name="T18" fmla="*/ 604 w 604"/>
                  <a:gd name="T19" fmla="*/ 9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4" h="190">
                    <a:moveTo>
                      <a:pt x="604" y="97"/>
                    </a:moveTo>
                    <a:lnTo>
                      <a:pt x="507" y="0"/>
                    </a:lnTo>
                    <a:lnTo>
                      <a:pt x="0" y="0"/>
                    </a:lnTo>
                    <a:lnTo>
                      <a:pt x="0" y="190"/>
                    </a:lnTo>
                    <a:lnTo>
                      <a:pt x="507" y="190"/>
                    </a:lnTo>
                    <a:lnTo>
                      <a:pt x="415" y="97"/>
                    </a:lnTo>
                    <a:lnTo>
                      <a:pt x="604" y="97"/>
                    </a:lnTo>
                    <a:lnTo>
                      <a:pt x="604" y="0"/>
                    </a:lnTo>
                    <a:lnTo>
                      <a:pt x="507" y="0"/>
                    </a:lnTo>
                    <a:lnTo>
                      <a:pt x="604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84" name="Freeform 78"/>
              <p:cNvSpPr>
                <a:spLocks/>
              </p:cNvSpPr>
              <p:nvPr/>
            </p:nvSpPr>
            <p:spPr bwMode="auto">
              <a:xfrm>
                <a:off x="4849" y="8193"/>
                <a:ext cx="189" cy="1805"/>
              </a:xfrm>
              <a:custGeom>
                <a:avLst/>
                <a:gdLst>
                  <a:gd name="T0" fmla="*/ 20 w 189"/>
                  <a:gd name="T1" fmla="*/ 1491 h 1805"/>
                  <a:gd name="T2" fmla="*/ 189 w 189"/>
                  <a:gd name="T3" fmla="*/ 1555 h 1805"/>
                  <a:gd name="T4" fmla="*/ 189 w 189"/>
                  <a:gd name="T5" fmla="*/ 0 h 1805"/>
                  <a:gd name="T6" fmla="*/ 0 w 189"/>
                  <a:gd name="T7" fmla="*/ 0 h 1805"/>
                  <a:gd name="T8" fmla="*/ 0 w 189"/>
                  <a:gd name="T9" fmla="*/ 1555 h 1805"/>
                  <a:gd name="T10" fmla="*/ 165 w 189"/>
                  <a:gd name="T11" fmla="*/ 1616 h 1805"/>
                  <a:gd name="T12" fmla="*/ 0 w 189"/>
                  <a:gd name="T13" fmla="*/ 1555 h 1805"/>
                  <a:gd name="T14" fmla="*/ 0 w 189"/>
                  <a:gd name="T15" fmla="*/ 1805 h 1805"/>
                  <a:gd name="T16" fmla="*/ 165 w 189"/>
                  <a:gd name="T17" fmla="*/ 1616 h 1805"/>
                  <a:gd name="T18" fmla="*/ 20 w 189"/>
                  <a:gd name="T19" fmla="*/ 1491 h 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1805">
                    <a:moveTo>
                      <a:pt x="20" y="1491"/>
                    </a:moveTo>
                    <a:lnTo>
                      <a:pt x="189" y="1555"/>
                    </a:lnTo>
                    <a:lnTo>
                      <a:pt x="189" y="0"/>
                    </a:lnTo>
                    <a:lnTo>
                      <a:pt x="0" y="0"/>
                    </a:lnTo>
                    <a:lnTo>
                      <a:pt x="0" y="1555"/>
                    </a:lnTo>
                    <a:lnTo>
                      <a:pt x="165" y="1616"/>
                    </a:lnTo>
                    <a:lnTo>
                      <a:pt x="0" y="1555"/>
                    </a:lnTo>
                    <a:lnTo>
                      <a:pt x="0" y="1805"/>
                    </a:lnTo>
                    <a:lnTo>
                      <a:pt x="165" y="1616"/>
                    </a:lnTo>
                    <a:lnTo>
                      <a:pt x="20" y="14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85" name="Freeform 79"/>
              <p:cNvSpPr>
                <a:spLocks/>
              </p:cNvSpPr>
              <p:nvPr/>
            </p:nvSpPr>
            <p:spPr bwMode="auto">
              <a:xfrm>
                <a:off x="4869" y="8979"/>
                <a:ext cx="729" cy="830"/>
              </a:xfrm>
              <a:custGeom>
                <a:avLst/>
                <a:gdLst>
                  <a:gd name="T0" fmla="*/ 657 w 729"/>
                  <a:gd name="T1" fmla="*/ 0 h 830"/>
                  <a:gd name="T2" fmla="*/ 584 w 729"/>
                  <a:gd name="T3" fmla="*/ 32 h 830"/>
                  <a:gd name="T4" fmla="*/ 0 w 729"/>
                  <a:gd name="T5" fmla="*/ 705 h 830"/>
                  <a:gd name="T6" fmla="*/ 145 w 729"/>
                  <a:gd name="T7" fmla="*/ 830 h 830"/>
                  <a:gd name="T8" fmla="*/ 729 w 729"/>
                  <a:gd name="T9" fmla="*/ 157 h 830"/>
                  <a:gd name="T10" fmla="*/ 657 w 729"/>
                  <a:gd name="T11" fmla="*/ 189 h 830"/>
                  <a:gd name="T12" fmla="*/ 657 w 729"/>
                  <a:gd name="T13" fmla="*/ 0 h 830"/>
                  <a:gd name="T14" fmla="*/ 612 w 729"/>
                  <a:gd name="T15" fmla="*/ 0 h 830"/>
                  <a:gd name="T16" fmla="*/ 584 w 729"/>
                  <a:gd name="T17" fmla="*/ 32 h 830"/>
                  <a:gd name="T18" fmla="*/ 657 w 729"/>
                  <a:gd name="T19" fmla="*/ 0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9" h="830">
                    <a:moveTo>
                      <a:pt x="657" y="0"/>
                    </a:moveTo>
                    <a:lnTo>
                      <a:pt x="584" y="32"/>
                    </a:lnTo>
                    <a:lnTo>
                      <a:pt x="0" y="705"/>
                    </a:lnTo>
                    <a:lnTo>
                      <a:pt x="145" y="830"/>
                    </a:lnTo>
                    <a:lnTo>
                      <a:pt x="729" y="157"/>
                    </a:lnTo>
                    <a:lnTo>
                      <a:pt x="657" y="189"/>
                    </a:lnTo>
                    <a:lnTo>
                      <a:pt x="657" y="0"/>
                    </a:lnTo>
                    <a:lnTo>
                      <a:pt x="612" y="0"/>
                    </a:lnTo>
                    <a:lnTo>
                      <a:pt x="584" y="32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86" name="Freeform 80"/>
              <p:cNvSpPr>
                <a:spLocks/>
              </p:cNvSpPr>
              <p:nvPr/>
            </p:nvSpPr>
            <p:spPr bwMode="auto">
              <a:xfrm>
                <a:off x="4434" y="8193"/>
                <a:ext cx="32" cy="1979"/>
              </a:xfrm>
              <a:custGeom>
                <a:avLst/>
                <a:gdLst>
                  <a:gd name="T0" fmla="*/ 0 w 32"/>
                  <a:gd name="T1" fmla="*/ 1950 h 1979"/>
                  <a:gd name="T2" fmla="*/ 0 w 32"/>
                  <a:gd name="T3" fmla="*/ 0 h 1979"/>
                  <a:gd name="T4" fmla="*/ 32 w 32"/>
                  <a:gd name="T5" fmla="*/ 0 h 1979"/>
                  <a:gd name="T6" fmla="*/ 32 w 32"/>
                  <a:gd name="T7" fmla="*/ 1979 h 1979"/>
                  <a:gd name="T8" fmla="*/ 0 w 32"/>
                  <a:gd name="T9" fmla="*/ 1950 h 1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979">
                    <a:moveTo>
                      <a:pt x="0" y="1950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979"/>
                    </a:lnTo>
                    <a:lnTo>
                      <a:pt x="0" y="195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87" name="Freeform 81"/>
              <p:cNvSpPr>
                <a:spLocks/>
              </p:cNvSpPr>
              <p:nvPr/>
            </p:nvSpPr>
            <p:spPr bwMode="auto">
              <a:xfrm>
                <a:off x="4466" y="8193"/>
                <a:ext cx="32" cy="2011"/>
              </a:xfrm>
              <a:custGeom>
                <a:avLst/>
                <a:gdLst>
                  <a:gd name="T0" fmla="*/ 0 w 32"/>
                  <a:gd name="T1" fmla="*/ 1979 h 2011"/>
                  <a:gd name="T2" fmla="*/ 0 w 32"/>
                  <a:gd name="T3" fmla="*/ 0 h 2011"/>
                  <a:gd name="T4" fmla="*/ 32 w 32"/>
                  <a:gd name="T5" fmla="*/ 0 h 2011"/>
                  <a:gd name="T6" fmla="*/ 32 w 32"/>
                  <a:gd name="T7" fmla="*/ 2011 h 2011"/>
                  <a:gd name="T8" fmla="*/ 0 w 32"/>
                  <a:gd name="T9" fmla="*/ 1979 h 2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11">
                    <a:moveTo>
                      <a:pt x="0" y="1979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011"/>
                    </a:lnTo>
                    <a:lnTo>
                      <a:pt x="0" y="1979"/>
                    </a:lnTo>
                    <a:close/>
                  </a:path>
                </a:pathLst>
              </a:custGeom>
              <a:solidFill>
                <a:srgbClr val="030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88" name="Freeform 82"/>
              <p:cNvSpPr>
                <a:spLocks/>
              </p:cNvSpPr>
              <p:nvPr/>
            </p:nvSpPr>
            <p:spPr bwMode="auto">
              <a:xfrm>
                <a:off x="4498" y="8193"/>
                <a:ext cx="32" cy="2039"/>
              </a:xfrm>
              <a:custGeom>
                <a:avLst/>
                <a:gdLst>
                  <a:gd name="T0" fmla="*/ 0 w 32"/>
                  <a:gd name="T1" fmla="*/ 2011 h 2039"/>
                  <a:gd name="T2" fmla="*/ 0 w 32"/>
                  <a:gd name="T3" fmla="*/ 0 h 2039"/>
                  <a:gd name="T4" fmla="*/ 32 w 32"/>
                  <a:gd name="T5" fmla="*/ 0 h 2039"/>
                  <a:gd name="T6" fmla="*/ 32 w 32"/>
                  <a:gd name="T7" fmla="*/ 2039 h 2039"/>
                  <a:gd name="T8" fmla="*/ 0 w 32"/>
                  <a:gd name="T9" fmla="*/ 2011 h 2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39">
                    <a:moveTo>
                      <a:pt x="0" y="2011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039"/>
                    </a:lnTo>
                    <a:lnTo>
                      <a:pt x="0" y="2011"/>
                    </a:lnTo>
                    <a:close/>
                  </a:path>
                </a:pathLst>
              </a:custGeom>
              <a:solidFill>
                <a:srgbClr val="060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89" name="Freeform 83"/>
              <p:cNvSpPr>
                <a:spLocks/>
              </p:cNvSpPr>
              <p:nvPr/>
            </p:nvSpPr>
            <p:spPr bwMode="auto">
              <a:xfrm>
                <a:off x="4530" y="8193"/>
                <a:ext cx="33" cy="2071"/>
              </a:xfrm>
              <a:custGeom>
                <a:avLst/>
                <a:gdLst>
                  <a:gd name="T0" fmla="*/ 0 w 33"/>
                  <a:gd name="T1" fmla="*/ 2039 h 2071"/>
                  <a:gd name="T2" fmla="*/ 0 w 33"/>
                  <a:gd name="T3" fmla="*/ 0 h 2071"/>
                  <a:gd name="T4" fmla="*/ 33 w 33"/>
                  <a:gd name="T5" fmla="*/ 0 h 2071"/>
                  <a:gd name="T6" fmla="*/ 33 w 33"/>
                  <a:gd name="T7" fmla="*/ 2071 h 2071"/>
                  <a:gd name="T8" fmla="*/ 0 w 33"/>
                  <a:gd name="T9" fmla="*/ 2039 h 2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071">
                    <a:moveTo>
                      <a:pt x="0" y="2039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2071"/>
                    </a:lnTo>
                    <a:lnTo>
                      <a:pt x="0" y="2039"/>
                    </a:lnTo>
                    <a:close/>
                  </a:path>
                </a:pathLst>
              </a:custGeom>
              <a:solidFill>
                <a:srgbClr val="090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0" name="Freeform 84"/>
              <p:cNvSpPr>
                <a:spLocks/>
              </p:cNvSpPr>
              <p:nvPr/>
            </p:nvSpPr>
            <p:spPr bwMode="auto">
              <a:xfrm>
                <a:off x="4563" y="8193"/>
                <a:ext cx="32" cy="2099"/>
              </a:xfrm>
              <a:custGeom>
                <a:avLst/>
                <a:gdLst>
                  <a:gd name="T0" fmla="*/ 0 w 32"/>
                  <a:gd name="T1" fmla="*/ 2071 h 2099"/>
                  <a:gd name="T2" fmla="*/ 0 w 32"/>
                  <a:gd name="T3" fmla="*/ 0 h 2099"/>
                  <a:gd name="T4" fmla="*/ 32 w 32"/>
                  <a:gd name="T5" fmla="*/ 0 h 2099"/>
                  <a:gd name="T6" fmla="*/ 32 w 32"/>
                  <a:gd name="T7" fmla="*/ 2099 h 2099"/>
                  <a:gd name="T8" fmla="*/ 0 w 32"/>
                  <a:gd name="T9" fmla="*/ 2071 h 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99">
                    <a:moveTo>
                      <a:pt x="0" y="2071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099"/>
                    </a:lnTo>
                    <a:lnTo>
                      <a:pt x="0" y="2071"/>
                    </a:lnTo>
                    <a:close/>
                  </a:path>
                </a:pathLst>
              </a:custGeom>
              <a:solidFill>
                <a:srgbClr val="0C1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1" name="Freeform 85"/>
              <p:cNvSpPr>
                <a:spLocks/>
              </p:cNvSpPr>
              <p:nvPr/>
            </p:nvSpPr>
            <p:spPr bwMode="auto">
              <a:xfrm>
                <a:off x="4595" y="8193"/>
                <a:ext cx="32" cy="2132"/>
              </a:xfrm>
              <a:custGeom>
                <a:avLst/>
                <a:gdLst>
                  <a:gd name="T0" fmla="*/ 0 w 32"/>
                  <a:gd name="T1" fmla="*/ 2099 h 2132"/>
                  <a:gd name="T2" fmla="*/ 0 w 32"/>
                  <a:gd name="T3" fmla="*/ 0 h 2132"/>
                  <a:gd name="T4" fmla="*/ 32 w 32"/>
                  <a:gd name="T5" fmla="*/ 0 h 2132"/>
                  <a:gd name="T6" fmla="*/ 32 w 32"/>
                  <a:gd name="T7" fmla="*/ 2132 h 2132"/>
                  <a:gd name="T8" fmla="*/ 0 w 32"/>
                  <a:gd name="T9" fmla="*/ 2099 h 2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132">
                    <a:moveTo>
                      <a:pt x="0" y="2099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132"/>
                    </a:lnTo>
                    <a:lnTo>
                      <a:pt x="0" y="2099"/>
                    </a:lnTo>
                    <a:close/>
                  </a:path>
                </a:pathLst>
              </a:custGeom>
              <a:solidFill>
                <a:srgbClr val="0F1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2" name="Freeform 86"/>
              <p:cNvSpPr>
                <a:spLocks/>
              </p:cNvSpPr>
              <p:nvPr/>
            </p:nvSpPr>
            <p:spPr bwMode="auto">
              <a:xfrm>
                <a:off x="4627" y="8193"/>
                <a:ext cx="32" cy="2164"/>
              </a:xfrm>
              <a:custGeom>
                <a:avLst/>
                <a:gdLst>
                  <a:gd name="T0" fmla="*/ 0 w 32"/>
                  <a:gd name="T1" fmla="*/ 2132 h 2164"/>
                  <a:gd name="T2" fmla="*/ 0 w 32"/>
                  <a:gd name="T3" fmla="*/ 0 h 2164"/>
                  <a:gd name="T4" fmla="*/ 32 w 32"/>
                  <a:gd name="T5" fmla="*/ 0 h 2164"/>
                  <a:gd name="T6" fmla="*/ 32 w 32"/>
                  <a:gd name="T7" fmla="*/ 2164 h 2164"/>
                  <a:gd name="T8" fmla="*/ 0 w 32"/>
                  <a:gd name="T9" fmla="*/ 2132 h 2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164">
                    <a:moveTo>
                      <a:pt x="0" y="2132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164"/>
                    </a:lnTo>
                    <a:lnTo>
                      <a:pt x="0" y="2132"/>
                    </a:lnTo>
                    <a:close/>
                  </a:path>
                </a:pathLst>
              </a:custGeom>
              <a:solidFill>
                <a:srgbClr val="121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3" name="Freeform 87"/>
              <p:cNvSpPr>
                <a:spLocks/>
              </p:cNvSpPr>
              <p:nvPr/>
            </p:nvSpPr>
            <p:spPr bwMode="auto">
              <a:xfrm>
                <a:off x="4659" y="8193"/>
                <a:ext cx="29" cy="2192"/>
              </a:xfrm>
              <a:custGeom>
                <a:avLst/>
                <a:gdLst>
                  <a:gd name="T0" fmla="*/ 0 w 29"/>
                  <a:gd name="T1" fmla="*/ 2164 h 2192"/>
                  <a:gd name="T2" fmla="*/ 0 w 29"/>
                  <a:gd name="T3" fmla="*/ 0 h 2192"/>
                  <a:gd name="T4" fmla="*/ 29 w 29"/>
                  <a:gd name="T5" fmla="*/ 0 h 2192"/>
                  <a:gd name="T6" fmla="*/ 29 w 29"/>
                  <a:gd name="T7" fmla="*/ 2192 h 2192"/>
                  <a:gd name="T8" fmla="*/ 0 w 29"/>
                  <a:gd name="T9" fmla="*/ 2164 h 2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192">
                    <a:moveTo>
                      <a:pt x="0" y="216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2192"/>
                    </a:lnTo>
                    <a:lnTo>
                      <a:pt x="0" y="2164"/>
                    </a:lnTo>
                    <a:close/>
                  </a:path>
                </a:pathLst>
              </a:custGeom>
              <a:solidFill>
                <a:srgbClr val="152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4" name="Freeform 88"/>
              <p:cNvSpPr>
                <a:spLocks/>
              </p:cNvSpPr>
              <p:nvPr/>
            </p:nvSpPr>
            <p:spPr bwMode="auto">
              <a:xfrm>
                <a:off x="4688" y="8193"/>
                <a:ext cx="32" cy="2224"/>
              </a:xfrm>
              <a:custGeom>
                <a:avLst/>
                <a:gdLst>
                  <a:gd name="T0" fmla="*/ 0 w 32"/>
                  <a:gd name="T1" fmla="*/ 2192 h 2224"/>
                  <a:gd name="T2" fmla="*/ 0 w 32"/>
                  <a:gd name="T3" fmla="*/ 0 h 2224"/>
                  <a:gd name="T4" fmla="*/ 32 w 32"/>
                  <a:gd name="T5" fmla="*/ 0 h 2224"/>
                  <a:gd name="T6" fmla="*/ 32 w 32"/>
                  <a:gd name="T7" fmla="*/ 2224 h 2224"/>
                  <a:gd name="T8" fmla="*/ 0 w 32"/>
                  <a:gd name="T9" fmla="*/ 2192 h 2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224">
                    <a:moveTo>
                      <a:pt x="0" y="2192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224"/>
                    </a:lnTo>
                    <a:lnTo>
                      <a:pt x="0" y="2192"/>
                    </a:lnTo>
                    <a:close/>
                  </a:path>
                </a:pathLst>
              </a:custGeom>
              <a:solidFill>
                <a:srgbClr val="182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5" name="Freeform 89"/>
              <p:cNvSpPr>
                <a:spLocks/>
              </p:cNvSpPr>
              <p:nvPr/>
            </p:nvSpPr>
            <p:spPr bwMode="auto">
              <a:xfrm>
                <a:off x="4720" y="8193"/>
                <a:ext cx="32" cy="2252"/>
              </a:xfrm>
              <a:custGeom>
                <a:avLst/>
                <a:gdLst>
                  <a:gd name="T0" fmla="*/ 0 w 32"/>
                  <a:gd name="T1" fmla="*/ 2224 h 2252"/>
                  <a:gd name="T2" fmla="*/ 0 w 32"/>
                  <a:gd name="T3" fmla="*/ 0 h 2252"/>
                  <a:gd name="T4" fmla="*/ 32 w 32"/>
                  <a:gd name="T5" fmla="*/ 0 h 2252"/>
                  <a:gd name="T6" fmla="*/ 32 w 32"/>
                  <a:gd name="T7" fmla="*/ 2252 h 2252"/>
                  <a:gd name="T8" fmla="*/ 0 w 32"/>
                  <a:gd name="T9" fmla="*/ 2224 h 2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252">
                    <a:moveTo>
                      <a:pt x="0" y="2224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252"/>
                    </a:lnTo>
                    <a:lnTo>
                      <a:pt x="0" y="2224"/>
                    </a:lnTo>
                    <a:close/>
                  </a:path>
                </a:pathLst>
              </a:custGeom>
              <a:solidFill>
                <a:srgbClr val="1C2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6" name="Freeform 90"/>
              <p:cNvSpPr>
                <a:spLocks/>
              </p:cNvSpPr>
              <p:nvPr/>
            </p:nvSpPr>
            <p:spPr bwMode="auto">
              <a:xfrm>
                <a:off x="4752" y="8193"/>
                <a:ext cx="32" cy="2285"/>
              </a:xfrm>
              <a:custGeom>
                <a:avLst/>
                <a:gdLst>
                  <a:gd name="T0" fmla="*/ 0 w 32"/>
                  <a:gd name="T1" fmla="*/ 2252 h 2285"/>
                  <a:gd name="T2" fmla="*/ 0 w 32"/>
                  <a:gd name="T3" fmla="*/ 0 h 2285"/>
                  <a:gd name="T4" fmla="*/ 32 w 32"/>
                  <a:gd name="T5" fmla="*/ 0 h 2285"/>
                  <a:gd name="T6" fmla="*/ 32 w 32"/>
                  <a:gd name="T7" fmla="*/ 2285 h 2285"/>
                  <a:gd name="T8" fmla="*/ 0 w 32"/>
                  <a:gd name="T9" fmla="*/ 2252 h 2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285">
                    <a:moveTo>
                      <a:pt x="0" y="2252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285"/>
                    </a:lnTo>
                    <a:lnTo>
                      <a:pt x="0" y="2252"/>
                    </a:lnTo>
                    <a:close/>
                  </a:path>
                </a:pathLst>
              </a:custGeom>
              <a:solidFill>
                <a:srgbClr val="1F3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7" name="Freeform 91"/>
              <p:cNvSpPr>
                <a:spLocks/>
              </p:cNvSpPr>
              <p:nvPr/>
            </p:nvSpPr>
            <p:spPr bwMode="auto">
              <a:xfrm>
                <a:off x="4784" y="8193"/>
                <a:ext cx="33" cy="2313"/>
              </a:xfrm>
              <a:custGeom>
                <a:avLst/>
                <a:gdLst>
                  <a:gd name="T0" fmla="*/ 0 w 33"/>
                  <a:gd name="T1" fmla="*/ 2285 h 2313"/>
                  <a:gd name="T2" fmla="*/ 0 w 33"/>
                  <a:gd name="T3" fmla="*/ 0 h 2313"/>
                  <a:gd name="T4" fmla="*/ 33 w 33"/>
                  <a:gd name="T5" fmla="*/ 0 h 2313"/>
                  <a:gd name="T6" fmla="*/ 33 w 33"/>
                  <a:gd name="T7" fmla="*/ 2313 h 2313"/>
                  <a:gd name="T8" fmla="*/ 0 w 33"/>
                  <a:gd name="T9" fmla="*/ 2285 h 2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313">
                    <a:moveTo>
                      <a:pt x="0" y="2285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2313"/>
                    </a:lnTo>
                    <a:lnTo>
                      <a:pt x="0" y="2285"/>
                    </a:lnTo>
                    <a:close/>
                  </a:path>
                </a:pathLst>
              </a:custGeom>
              <a:solidFill>
                <a:srgbClr val="223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8" name="Freeform 92"/>
              <p:cNvSpPr>
                <a:spLocks/>
              </p:cNvSpPr>
              <p:nvPr/>
            </p:nvSpPr>
            <p:spPr bwMode="auto">
              <a:xfrm>
                <a:off x="4817" y="8193"/>
                <a:ext cx="32" cy="2345"/>
              </a:xfrm>
              <a:custGeom>
                <a:avLst/>
                <a:gdLst>
                  <a:gd name="T0" fmla="*/ 0 w 32"/>
                  <a:gd name="T1" fmla="*/ 2313 h 2345"/>
                  <a:gd name="T2" fmla="*/ 0 w 32"/>
                  <a:gd name="T3" fmla="*/ 0 h 2345"/>
                  <a:gd name="T4" fmla="*/ 32 w 32"/>
                  <a:gd name="T5" fmla="*/ 0 h 2345"/>
                  <a:gd name="T6" fmla="*/ 32 w 32"/>
                  <a:gd name="T7" fmla="*/ 2345 h 2345"/>
                  <a:gd name="T8" fmla="*/ 0 w 32"/>
                  <a:gd name="T9" fmla="*/ 2313 h 2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345">
                    <a:moveTo>
                      <a:pt x="0" y="2313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345"/>
                    </a:lnTo>
                    <a:lnTo>
                      <a:pt x="0" y="2313"/>
                    </a:lnTo>
                    <a:close/>
                  </a:path>
                </a:pathLst>
              </a:custGeom>
              <a:solidFill>
                <a:srgbClr val="253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99" name="Freeform 93"/>
              <p:cNvSpPr>
                <a:spLocks/>
              </p:cNvSpPr>
              <p:nvPr/>
            </p:nvSpPr>
            <p:spPr bwMode="auto">
              <a:xfrm>
                <a:off x="4849" y="8193"/>
                <a:ext cx="32" cy="2373"/>
              </a:xfrm>
              <a:custGeom>
                <a:avLst/>
                <a:gdLst>
                  <a:gd name="T0" fmla="*/ 0 w 32"/>
                  <a:gd name="T1" fmla="*/ 2345 h 2373"/>
                  <a:gd name="T2" fmla="*/ 0 w 32"/>
                  <a:gd name="T3" fmla="*/ 0 h 2373"/>
                  <a:gd name="T4" fmla="*/ 32 w 32"/>
                  <a:gd name="T5" fmla="*/ 0 h 2373"/>
                  <a:gd name="T6" fmla="*/ 32 w 32"/>
                  <a:gd name="T7" fmla="*/ 2373 h 2373"/>
                  <a:gd name="T8" fmla="*/ 0 w 32"/>
                  <a:gd name="T9" fmla="*/ 2345 h 2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373">
                    <a:moveTo>
                      <a:pt x="0" y="234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373"/>
                    </a:lnTo>
                    <a:lnTo>
                      <a:pt x="0" y="2345"/>
                    </a:lnTo>
                    <a:close/>
                  </a:path>
                </a:pathLst>
              </a:custGeom>
              <a:solidFill>
                <a:srgbClr val="284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00" name="Freeform 94"/>
              <p:cNvSpPr>
                <a:spLocks/>
              </p:cNvSpPr>
              <p:nvPr/>
            </p:nvSpPr>
            <p:spPr bwMode="auto">
              <a:xfrm>
                <a:off x="4881" y="8193"/>
                <a:ext cx="32" cy="2406"/>
              </a:xfrm>
              <a:custGeom>
                <a:avLst/>
                <a:gdLst>
                  <a:gd name="T0" fmla="*/ 0 w 32"/>
                  <a:gd name="T1" fmla="*/ 2373 h 2406"/>
                  <a:gd name="T2" fmla="*/ 0 w 32"/>
                  <a:gd name="T3" fmla="*/ 0 h 2406"/>
                  <a:gd name="T4" fmla="*/ 32 w 32"/>
                  <a:gd name="T5" fmla="*/ 0 h 2406"/>
                  <a:gd name="T6" fmla="*/ 32 w 32"/>
                  <a:gd name="T7" fmla="*/ 2406 h 2406"/>
                  <a:gd name="T8" fmla="*/ 0 w 32"/>
                  <a:gd name="T9" fmla="*/ 2373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406">
                    <a:moveTo>
                      <a:pt x="0" y="2373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406"/>
                    </a:lnTo>
                    <a:lnTo>
                      <a:pt x="0" y="2373"/>
                    </a:lnTo>
                    <a:close/>
                  </a:path>
                </a:pathLst>
              </a:custGeom>
              <a:solidFill>
                <a:srgbClr val="2B4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01" name="Freeform 95"/>
              <p:cNvSpPr>
                <a:spLocks/>
              </p:cNvSpPr>
              <p:nvPr/>
            </p:nvSpPr>
            <p:spPr bwMode="auto">
              <a:xfrm>
                <a:off x="4913" y="8193"/>
                <a:ext cx="32" cy="2438"/>
              </a:xfrm>
              <a:custGeom>
                <a:avLst/>
                <a:gdLst>
                  <a:gd name="T0" fmla="*/ 0 w 32"/>
                  <a:gd name="T1" fmla="*/ 2406 h 2438"/>
                  <a:gd name="T2" fmla="*/ 0 w 32"/>
                  <a:gd name="T3" fmla="*/ 0 h 2438"/>
                  <a:gd name="T4" fmla="*/ 28 w 32"/>
                  <a:gd name="T5" fmla="*/ 0 h 2438"/>
                  <a:gd name="T6" fmla="*/ 28 w 32"/>
                  <a:gd name="T7" fmla="*/ 1555 h 2438"/>
                  <a:gd name="T8" fmla="*/ 32 w 32"/>
                  <a:gd name="T9" fmla="*/ 1551 h 2438"/>
                  <a:gd name="T10" fmla="*/ 32 w 32"/>
                  <a:gd name="T11" fmla="*/ 2438 h 2438"/>
                  <a:gd name="T12" fmla="*/ 0 w 32"/>
                  <a:gd name="T13" fmla="*/ 2406 h 2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38">
                    <a:moveTo>
                      <a:pt x="0" y="2406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555"/>
                    </a:lnTo>
                    <a:lnTo>
                      <a:pt x="32" y="1551"/>
                    </a:lnTo>
                    <a:lnTo>
                      <a:pt x="32" y="2438"/>
                    </a:lnTo>
                    <a:lnTo>
                      <a:pt x="0" y="2406"/>
                    </a:lnTo>
                    <a:close/>
                  </a:path>
                </a:pathLst>
              </a:custGeom>
              <a:solidFill>
                <a:srgbClr val="2E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02" name="Freeform 96"/>
              <p:cNvSpPr>
                <a:spLocks/>
              </p:cNvSpPr>
              <p:nvPr/>
            </p:nvSpPr>
            <p:spPr bwMode="auto">
              <a:xfrm>
                <a:off x="4945" y="9704"/>
                <a:ext cx="33" cy="955"/>
              </a:xfrm>
              <a:custGeom>
                <a:avLst/>
                <a:gdLst>
                  <a:gd name="T0" fmla="*/ 0 w 33"/>
                  <a:gd name="T1" fmla="*/ 927 h 955"/>
                  <a:gd name="T2" fmla="*/ 0 w 33"/>
                  <a:gd name="T3" fmla="*/ 40 h 955"/>
                  <a:gd name="T4" fmla="*/ 33 w 33"/>
                  <a:gd name="T5" fmla="*/ 0 h 955"/>
                  <a:gd name="T6" fmla="*/ 33 w 33"/>
                  <a:gd name="T7" fmla="*/ 955 h 955"/>
                  <a:gd name="T8" fmla="*/ 0 w 33"/>
                  <a:gd name="T9" fmla="*/ 927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955">
                    <a:moveTo>
                      <a:pt x="0" y="927"/>
                    </a:moveTo>
                    <a:lnTo>
                      <a:pt x="0" y="40"/>
                    </a:lnTo>
                    <a:lnTo>
                      <a:pt x="33" y="0"/>
                    </a:lnTo>
                    <a:lnTo>
                      <a:pt x="33" y="955"/>
                    </a:lnTo>
                    <a:lnTo>
                      <a:pt x="0" y="927"/>
                    </a:lnTo>
                    <a:close/>
                  </a:path>
                </a:pathLst>
              </a:custGeom>
              <a:solidFill>
                <a:srgbClr val="315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03" name="Freeform 97"/>
              <p:cNvSpPr>
                <a:spLocks/>
              </p:cNvSpPr>
              <p:nvPr/>
            </p:nvSpPr>
            <p:spPr bwMode="auto">
              <a:xfrm>
                <a:off x="4978" y="9668"/>
                <a:ext cx="32" cy="1023"/>
              </a:xfrm>
              <a:custGeom>
                <a:avLst/>
                <a:gdLst>
                  <a:gd name="T0" fmla="*/ 0 w 32"/>
                  <a:gd name="T1" fmla="*/ 991 h 1023"/>
                  <a:gd name="T2" fmla="*/ 0 w 32"/>
                  <a:gd name="T3" fmla="*/ 36 h 1023"/>
                  <a:gd name="T4" fmla="*/ 32 w 32"/>
                  <a:gd name="T5" fmla="*/ 0 h 1023"/>
                  <a:gd name="T6" fmla="*/ 32 w 32"/>
                  <a:gd name="T7" fmla="*/ 1023 h 1023"/>
                  <a:gd name="T8" fmla="*/ 0 w 32"/>
                  <a:gd name="T9" fmla="*/ 99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023">
                    <a:moveTo>
                      <a:pt x="0" y="991"/>
                    </a:moveTo>
                    <a:lnTo>
                      <a:pt x="0" y="36"/>
                    </a:lnTo>
                    <a:lnTo>
                      <a:pt x="32" y="0"/>
                    </a:lnTo>
                    <a:lnTo>
                      <a:pt x="32" y="1023"/>
                    </a:lnTo>
                    <a:lnTo>
                      <a:pt x="0" y="991"/>
                    </a:lnTo>
                    <a:close/>
                  </a:path>
                </a:pathLst>
              </a:custGeom>
              <a:solidFill>
                <a:srgbClr val="355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04" name="Freeform 98"/>
              <p:cNvSpPr>
                <a:spLocks/>
              </p:cNvSpPr>
              <p:nvPr/>
            </p:nvSpPr>
            <p:spPr bwMode="auto">
              <a:xfrm>
                <a:off x="5010" y="9632"/>
                <a:ext cx="32" cy="1087"/>
              </a:xfrm>
              <a:custGeom>
                <a:avLst/>
                <a:gdLst>
                  <a:gd name="T0" fmla="*/ 0 w 32"/>
                  <a:gd name="T1" fmla="*/ 1059 h 1087"/>
                  <a:gd name="T2" fmla="*/ 0 w 32"/>
                  <a:gd name="T3" fmla="*/ 36 h 1087"/>
                  <a:gd name="T4" fmla="*/ 32 w 32"/>
                  <a:gd name="T5" fmla="*/ 0 h 1087"/>
                  <a:gd name="T6" fmla="*/ 32 w 32"/>
                  <a:gd name="T7" fmla="*/ 1087 h 1087"/>
                  <a:gd name="T8" fmla="*/ 0 w 32"/>
                  <a:gd name="T9" fmla="*/ 1059 h 1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087">
                    <a:moveTo>
                      <a:pt x="0" y="1059"/>
                    </a:moveTo>
                    <a:lnTo>
                      <a:pt x="0" y="36"/>
                    </a:lnTo>
                    <a:lnTo>
                      <a:pt x="32" y="0"/>
                    </a:lnTo>
                    <a:lnTo>
                      <a:pt x="32" y="1087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rgbClr val="385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05" name="Freeform 99"/>
              <p:cNvSpPr>
                <a:spLocks/>
              </p:cNvSpPr>
              <p:nvPr/>
            </p:nvSpPr>
            <p:spPr bwMode="auto">
              <a:xfrm>
                <a:off x="5042" y="9595"/>
                <a:ext cx="32" cy="1157"/>
              </a:xfrm>
              <a:custGeom>
                <a:avLst/>
                <a:gdLst>
                  <a:gd name="T0" fmla="*/ 0 w 32"/>
                  <a:gd name="T1" fmla="*/ 1124 h 1157"/>
                  <a:gd name="T2" fmla="*/ 0 w 32"/>
                  <a:gd name="T3" fmla="*/ 37 h 1157"/>
                  <a:gd name="T4" fmla="*/ 32 w 32"/>
                  <a:gd name="T5" fmla="*/ 0 h 1157"/>
                  <a:gd name="T6" fmla="*/ 32 w 32"/>
                  <a:gd name="T7" fmla="*/ 1157 h 1157"/>
                  <a:gd name="T8" fmla="*/ 0 w 32"/>
                  <a:gd name="T9" fmla="*/ 1124 h 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157">
                    <a:moveTo>
                      <a:pt x="0" y="1124"/>
                    </a:moveTo>
                    <a:lnTo>
                      <a:pt x="0" y="37"/>
                    </a:lnTo>
                    <a:lnTo>
                      <a:pt x="32" y="0"/>
                    </a:lnTo>
                    <a:lnTo>
                      <a:pt x="32" y="1157"/>
                    </a:lnTo>
                    <a:lnTo>
                      <a:pt x="0" y="1124"/>
                    </a:lnTo>
                    <a:close/>
                  </a:path>
                </a:pathLst>
              </a:custGeom>
              <a:solidFill>
                <a:srgbClr val="3B6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06" name="Freeform 100"/>
              <p:cNvSpPr>
                <a:spLocks/>
              </p:cNvSpPr>
              <p:nvPr/>
            </p:nvSpPr>
            <p:spPr bwMode="auto">
              <a:xfrm>
                <a:off x="5074" y="9559"/>
                <a:ext cx="33" cy="1221"/>
              </a:xfrm>
              <a:custGeom>
                <a:avLst/>
                <a:gdLst>
                  <a:gd name="T0" fmla="*/ 0 w 33"/>
                  <a:gd name="T1" fmla="*/ 1193 h 1221"/>
                  <a:gd name="T2" fmla="*/ 0 w 33"/>
                  <a:gd name="T3" fmla="*/ 36 h 1221"/>
                  <a:gd name="T4" fmla="*/ 33 w 33"/>
                  <a:gd name="T5" fmla="*/ 0 h 1221"/>
                  <a:gd name="T6" fmla="*/ 33 w 33"/>
                  <a:gd name="T7" fmla="*/ 1221 h 1221"/>
                  <a:gd name="T8" fmla="*/ 0 w 33"/>
                  <a:gd name="T9" fmla="*/ 1193 h 1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21">
                    <a:moveTo>
                      <a:pt x="0" y="1193"/>
                    </a:moveTo>
                    <a:lnTo>
                      <a:pt x="0" y="36"/>
                    </a:lnTo>
                    <a:lnTo>
                      <a:pt x="33" y="0"/>
                    </a:lnTo>
                    <a:lnTo>
                      <a:pt x="33" y="1221"/>
                    </a:lnTo>
                    <a:lnTo>
                      <a:pt x="0" y="1193"/>
                    </a:lnTo>
                    <a:close/>
                  </a:path>
                </a:pathLst>
              </a:custGeom>
              <a:solidFill>
                <a:srgbClr val="3E6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07" name="Freeform 101"/>
              <p:cNvSpPr>
                <a:spLocks/>
              </p:cNvSpPr>
              <p:nvPr/>
            </p:nvSpPr>
            <p:spPr bwMode="auto">
              <a:xfrm>
                <a:off x="5107" y="9519"/>
                <a:ext cx="32" cy="1293"/>
              </a:xfrm>
              <a:custGeom>
                <a:avLst/>
                <a:gdLst>
                  <a:gd name="T0" fmla="*/ 0 w 32"/>
                  <a:gd name="T1" fmla="*/ 1261 h 1293"/>
                  <a:gd name="T2" fmla="*/ 0 w 32"/>
                  <a:gd name="T3" fmla="*/ 40 h 1293"/>
                  <a:gd name="T4" fmla="*/ 32 w 32"/>
                  <a:gd name="T5" fmla="*/ 0 h 1293"/>
                  <a:gd name="T6" fmla="*/ 32 w 32"/>
                  <a:gd name="T7" fmla="*/ 648 h 1293"/>
                  <a:gd name="T8" fmla="*/ 8 w 32"/>
                  <a:gd name="T9" fmla="*/ 673 h 1293"/>
                  <a:gd name="T10" fmla="*/ 32 w 32"/>
                  <a:gd name="T11" fmla="*/ 697 h 1293"/>
                  <a:gd name="T12" fmla="*/ 32 w 32"/>
                  <a:gd name="T13" fmla="*/ 1293 h 1293"/>
                  <a:gd name="T14" fmla="*/ 0 w 32"/>
                  <a:gd name="T15" fmla="*/ 1261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93">
                    <a:moveTo>
                      <a:pt x="0" y="1261"/>
                    </a:moveTo>
                    <a:lnTo>
                      <a:pt x="0" y="40"/>
                    </a:lnTo>
                    <a:lnTo>
                      <a:pt x="32" y="0"/>
                    </a:lnTo>
                    <a:lnTo>
                      <a:pt x="32" y="648"/>
                    </a:lnTo>
                    <a:lnTo>
                      <a:pt x="8" y="673"/>
                    </a:lnTo>
                    <a:lnTo>
                      <a:pt x="32" y="697"/>
                    </a:lnTo>
                    <a:lnTo>
                      <a:pt x="32" y="1293"/>
                    </a:lnTo>
                    <a:lnTo>
                      <a:pt x="0" y="1261"/>
                    </a:lnTo>
                    <a:close/>
                  </a:path>
                </a:pathLst>
              </a:custGeom>
              <a:solidFill>
                <a:srgbClr val="416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08" name="Freeform 102"/>
              <p:cNvSpPr>
                <a:spLocks noEditPoints="1"/>
              </p:cNvSpPr>
              <p:nvPr/>
            </p:nvSpPr>
            <p:spPr bwMode="auto">
              <a:xfrm>
                <a:off x="5139" y="9482"/>
                <a:ext cx="32" cy="1358"/>
              </a:xfrm>
              <a:custGeom>
                <a:avLst/>
                <a:gdLst>
                  <a:gd name="T0" fmla="*/ 0 w 32"/>
                  <a:gd name="T1" fmla="*/ 1330 h 1358"/>
                  <a:gd name="T2" fmla="*/ 0 w 32"/>
                  <a:gd name="T3" fmla="*/ 734 h 1358"/>
                  <a:gd name="T4" fmla="*/ 32 w 32"/>
                  <a:gd name="T5" fmla="*/ 762 h 1358"/>
                  <a:gd name="T6" fmla="*/ 32 w 32"/>
                  <a:gd name="T7" fmla="*/ 1358 h 1358"/>
                  <a:gd name="T8" fmla="*/ 0 w 32"/>
                  <a:gd name="T9" fmla="*/ 1330 h 1358"/>
                  <a:gd name="T10" fmla="*/ 0 w 32"/>
                  <a:gd name="T11" fmla="*/ 685 h 1358"/>
                  <a:gd name="T12" fmla="*/ 0 w 32"/>
                  <a:gd name="T13" fmla="*/ 37 h 1358"/>
                  <a:gd name="T14" fmla="*/ 32 w 32"/>
                  <a:gd name="T15" fmla="*/ 0 h 1358"/>
                  <a:gd name="T16" fmla="*/ 32 w 32"/>
                  <a:gd name="T17" fmla="*/ 645 h 1358"/>
                  <a:gd name="T18" fmla="*/ 0 w 32"/>
                  <a:gd name="T19" fmla="*/ 685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358">
                    <a:moveTo>
                      <a:pt x="0" y="1330"/>
                    </a:moveTo>
                    <a:lnTo>
                      <a:pt x="0" y="734"/>
                    </a:lnTo>
                    <a:lnTo>
                      <a:pt x="32" y="762"/>
                    </a:lnTo>
                    <a:lnTo>
                      <a:pt x="32" y="1358"/>
                    </a:lnTo>
                    <a:lnTo>
                      <a:pt x="0" y="1330"/>
                    </a:lnTo>
                    <a:close/>
                    <a:moveTo>
                      <a:pt x="0" y="685"/>
                    </a:moveTo>
                    <a:lnTo>
                      <a:pt x="0" y="37"/>
                    </a:lnTo>
                    <a:lnTo>
                      <a:pt x="32" y="0"/>
                    </a:lnTo>
                    <a:lnTo>
                      <a:pt x="32" y="645"/>
                    </a:lnTo>
                    <a:lnTo>
                      <a:pt x="0" y="685"/>
                    </a:lnTo>
                    <a:close/>
                  </a:path>
                </a:pathLst>
              </a:custGeom>
              <a:solidFill>
                <a:srgbClr val="447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09" name="Freeform 103"/>
              <p:cNvSpPr>
                <a:spLocks noEditPoints="1"/>
              </p:cNvSpPr>
              <p:nvPr/>
            </p:nvSpPr>
            <p:spPr bwMode="auto">
              <a:xfrm>
                <a:off x="5171" y="9446"/>
                <a:ext cx="32" cy="1427"/>
              </a:xfrm>
              <a:custGeom>
                <a:avLst/>
                <a:gdLst>
                  <a:gd name="T0" fmla="*/ 0 w 32"/>
                  <a:gd name="T1" fmla="*/ 1394 h 1427"/>
                  <a:gd name="T2" fmla="*/ 0 w 32"/>
                  <a:gd name="T3" fmla="*/ 798 h 1427"/>
                  <a:gd name="T4" fmla="*/ 32 w 32"/>
                  <a:gd name="T5" fmla="*/ 830 h 1427"/>
                  <a:gd name="T6" fmla="*/ 32 w 32"/>
                  <a:gd name="T7" fmla="*/ 1427 h 1427"/>
                  <a:gd name="T8" fmla="*/ 0 w 32"/>
                  <a:gd name="T9" fmla="*/ 1394 h 1427"/>
                  <a:gd name="T10" fmla="*/ 0 w 32"/>
                  <a:gd name="T11" fmla="*/ 681 h 1427"/>
                  <a:gd name="T12" fmla="*/ 0 w 32"/>
                  <a:gd name="T13" fmla="*/ 36 h 1427"/>
                  <a:gd name="T14" fmla="*/ 32 w 32"/>
                  <a:gd name="T15" fmla="*/ 0 h 1427"/>
                  <a:gd name="T16" fmla="*/ 32 w 32"/>
                  <a:gd name="T17" fmla="*/ 641 h 1427"/>
                  <a:gd name="T18" fmla="*/ 0 w 32"/>
                  <a:gd name="T19" fmla="*/ 681 h 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427">
                    <a:moveTo>
                      <a:pt x="0" y="1394"/>
                    </a:moveTo>
                    <a:lnTo>
                      <a:pt x="0" y="798"/>
                    </a:lnTo>
                    <a:lnTo>
                      <a:pt x="32" y="830"/>
                    </a:lnTo>
                    <a:lnTo>
                      <a:pt x="32" y="1427"/>
                    </a:lnTo>
                    <a:lnTo>
                      <a:pt x="0" y="1394"/>
                    </a:lnTo>
                    <a:close/>
                    <a:moveTo>
                      <a:pt x="0" y="681"/>
                    </a:moveTo>
                    <a:lnTo>
                      <a:pt x="0" y="36"/>
                    </a:lnTo>
                    <a:lnTo>
                      <a:pt x="32" y="0"/>
                    </a:lnTo>
                    <a:lnTo>
                      <a:pt x="32" y="641"/>
                    </a:lnTo>
                    <a:lnTo>
                      <a:pt x="0" y="681"/>
                    </a:lnTo>
                    <a:close/>
                  </a:path>
                </a:pathLst>
              </a:custGeom>
              <a:solidFill>
                <a:srgbClr val="477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0" name="Freeform 104"/>
              <p:cNvSpPr>
                <a:spLocks noEditPoints="1"/>
              </p:cNvSpPr>
              <p:nvPr/>
            </p:nvSpPr>
            <p:spPr bwMode="auto">
              <a:xfrm>
                <a:off x="5203" y="9410"/>
                <a:ext cx="33" cy="1495"/>
              </a:xfrm>
              <a:custGeom>
                <a:avLst/>
                <a:gdLst>
                  <a:gd name="T0" fmla="*/ 0 w 33"/>
                  <a:gd name="T1" fmla="*/ 1463 h 1495"/>
                  <a:gd name="T2" fmla="*/ 0 w 33"/>
                  <a:gd name="T3" fmla="*/ 866 h 1495"/>
                  <a:gd name="T4" fmla="*/ 33 w 33"/>
                  <a:gd name="T5" fmla="*/ 894 h 1495"/>
                  <a:gd name="T6" fmla="*/ 33 w 33"/>
                  <a:gd name="T7" fmla="*/ 1495 h 1495"/>
                  <a:gd name="T8" fmla="*/ 0 w 33"/>
                  <a:gd name="T9" fmla="*/ 1463 h 1495"/>
                  <a:gd name="T10" fmla="*/ 0 w 33"/>
                  <a:gd name="T11" fmla="*/ 677 h 1495"/>
                  <a:gd name="T12" fmla="*/ 0 w 33"/>
                  <a:gd name="T13" fmla="*/ 36 h 1495"/>
                  <a:gd name="T14" fmla="*/ 33 w 33"/>
                  <a:gd name="T15" fmla="*/ 0 h 1495"/>
                  <a:gd name="T16" fmla="*/ 33 w 33"/>
                  <a:gd name="T17" fmla="*/ 641 h 1495"/>
                  <a:gd name="T18" fmla="*/ 0 w 33"/>
                  <a:gd name="T19" fmla="*/ 677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495">
                    <a:moveTo>
                      <a:pt x="0" y="1463"/>
                    </a:moveTo>
                    <a:lnTo>
                      <a:pt x="0" y="866"/>
                    </a:lnTo>
                    <a:lnTo>
                      <a:pt x="33" y="894"/>
                    </a:lnTo>
                    <a:lnTo>
                      <a:pt x="33" y="1495"/>
                    </a:lnTo>
                    <a:lnTo>
                      <a:pt x="0" y="1463"/>
                    </a:lnTo>
                    <a:close/>
                    <a:moveTo>
                      <a:pt x="0" y="677"/>
                    </a:moveTo>
                    <a:lnTo>
                      <a:pt x="0" y="36"/>
                    </a:lnTo>
                    <a:lnTo>
                      <a:pt x="33" y="0"/>
                    </a:lnTo>
                    <a:lnTo>
                      <a:pt x="33" y="641"/>
                    </a:lnTo>
                    <a:lnTo>
                      <a:pt x="0" y="677"/>
                    </a:lnTo>
                    <a:close/>
                  </a:path>
                </a:pathLst>
              </a:custGeom>
              <a:solidFill>
                <a:srgbClr val="4A7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1" name="Freeform 105"/>
              <p:cNvSpPr>
                <a:spLocks noEditPoints="1"/>
              </p:cNvSpPr>
              <p:nvPr/>
            </p:nvSpPr>
            <p:spPr bwMode="auto">
              <a:xfrm>
                <a:off x="5236" y="9374"/>
                <a:ext cx="32" cy="1559"/>
              </a:xfrm>
              <a:custGeom>
                <a:avLst/>
                <a:gdLst>
                  <a:gd name="T0" fmla="*/ 0 w 32"/>
                  <a:gd name="T1" fmla="*/ 1531 h 1559"/>
                  <a:gd name="T2" fmla="*/ 0 w 32"/>
                  <a:gd name="T3" fmla="*/ 930 h 1559"/>
                  <a:gd name="T4" fmla="*/ 32 w 32"/>
                  <a:gd name="T5" fmla="*/ 963 h 1559"/>
                  <a:gd name="T6" fmla="*/ 32 w 32"/>
                  <a:gd name="T7" fmla="*/ 1559 h 1559"/>
                  <a:gd name="T8" fmla="*/ 0 w 32"/>
                  <a:gd name="T9" fmla="*/ 1531 h 1559"/>
                  <a:gd name="T10" fmla="*/ 0 w 32"/>
                  <a:gd name="T11" fmla="*/ 677 h 1559"/>
                  <a:gd name="T12" fmla="*/ 0 w 32"/>
                  <a:gd name="T13" fmla="*/ 36 h 1559"/>
                  <a:gd name="T14" fmla="*/ 32 w 32"/>
                  <a:gd name="T15" fmla="*/ 0 h 1559"/>
                  <a:gd name="T16" fmla="*/ 32 w 32"/>
                  <a:gd name="T17" fmla="*/ 636 h 1559"/>
                  <a:gd name="T18" fmla="*/ 0 w 32"/>
                  <a:gd name="T19" fmla="*/ 677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559">
                    <a:moveTo>
                      <a:pt x="0" y="1531"/>
                    </a:moveTo>
                    <a:lnTo>
                      <a:pt x="0" y="930"/>
                    </a:lnTo>
                    <a:lnTo>
                      <a:pt x="32" y="963"/>
                    </a:lnTo>
                    <a:lnTo>
                      <a:pt x="32" y="1559"/>
                    </a:lnTo>
                    <a:lnTo>
                      <a:pt x="0" y="1531"/>
                    </a:lnTo>
                    <a:close/>
                    <a:moveTo>
                      <a:pt x="0" y="677"/>
                    </a:moveTo>
                    <a:lnTo>
                      <a:pt x="0" y="36"/>
                    </a:lnTo>
                    <a:lnTo>
                      <a:pt x="32" y="0"/>
                    </a:lnTo>
                    <a:lnTo>
                      <a:pt x="32" y="636"/>
                    </a:lnTo>
                    <a:lnTo>
                      <a:pt x="0" y="677"/>
                    </a:lnTo>
                    <a:close/>
                  </a:path>
                </a:pathLst>
              </a:custGeom>
              <a:solidFill>
                <a:srgbClr val="4E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2" name="Freeform 106"/>
              <p:cNvSpPr>
                <a:spLocks noEditPoints="1"/>
              </p:cNvSpPr>
              <p:nvPr/>
            </p:nvSpPr>
            <p:spPr bwMode="auto">
              <a:xfrm>
                <a:off x="5268" y="9333"/>
                <a:ext cx="32" cy="1632"/>
              </a:xfrm>
              <a:custGeom>
                <a:avLst/>
                <a:gdLst>
                  <a:gd name="T0" fmla="*/ 0 w 32"/>
                  <a:gd name="T1" fmla="*/ 1600 h 1632"/>
                  <a:gd name="T2" fmla="*/ 0 w 32"/>
                  <a:gd name="T3" fmla="*/ 1004 h 1632"/>
                  <a:gd name="T4" fmla="*/ 32 w 32"/>
                  <a:gd name="T5" fmla="*/ 1036 h 1632"/>
                  <a:gd name="T6" fmla="*/ 32 w 32"/>
                  <a:gd name="T7" fmla="*/ 1632 h 1632"/>
                  <a:gd name="T8" fmla="*/ 0 w 32"/>
                  <a:gd name="T9" fmla="*/ 1600 h 1632"/>
                  <a:gd name="T10" fmla="*/ 0 w 32"/>
                  <a:gd name="T11" fmla="*/ 677 h 1632"/>
                  <a:gd name="T12" fmla="*/ 0 w 32"/>
                  <a:gd name="T13" fmla="*/ 41 h 1632"/>
                  <a:gd name="T14" fmla="*/ 32 w 32"/>
                  <a:gd name="T15" fmla="*/ 0 h 1632"/>
                  <a:gd name="T16" fmla="*/ 32 w 32"/>
                  <a:gd name="T17" fmla="*/ 637 h 1632"/>
                  <a:gd name="T18" fmla="*/ 0 w 32"/>
                  <a:gd name="T19" fmla="*/ 677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32">
                    <a:moveTo>
                      <a:pt x="0" y="1600"/>
                    </a:moveTo>
                    <a:lnTo>
                      <a:pt x="0" y="1004"/>
                    </a:lnTo>
                    <a:lnTo>
                      <a:pt x="32" y="1036"/>
                    </a:lnTo>
                    <a:lnTo>
                      <a:pt x="32" y="1632"/>
                    </a:lnTo>
                    <a:lnTo>
                      <a:pt x="0" y="1600"/>
                    </a:lnTo>
                    <a:close/>
                    <a:moveTo>
                      <a:pt x="0" y="677"/>
                    </a:moveTo>
                    <a:lnTo>
                      <a:pt x="0" y="41"/>
                    </a:lnTo>
                    <a:lnTo>
                      <a:pt x="32" y="0"/>
                    </a:lnTo>
                    <a:lnTo>
                      <a:pt x="32" y="637"/>
                    </a:lnTo>
                    <a:lnTo>
                      <a:pt x="0" y="677"/>
                    </a:lnTo>
                    <a:close/>
                  </a:path>
                </a:pathLst>
              </a:custGeom>
              <a:solidFill>
                <a:srgbClr val="518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3" name="Freeform 107"/>
              <p:cNvSpPr>
                <a:spLocks noEditPoints="1"/>
              </p:cNvSpPr>
              <p:nvPr/>
            </p:nvSpPr>
            <p:spPr bwMode="auto">
              <a:xfrm>
                <a:off x="5300" y="9297"/>
                <a:ext cx="32" cy="1696"/>
              </a:xfrm>
              <a:custGeom>
                <a:avLst/>
                <a:gdLst>
                  <a:gd name="T0" fmla="*/ 0 w 32"/>
                  <a:gd name="T1" fmla="*/ 1668 h 1696"/>
                  <a:gd name="T2" fmla="*/ 0 w 32"/>
                  <a:gd name="T3" fmla="*/ 1072 h 1696"/>
                  <a:gd name="T4" fmla="*/ 32 w 32"/>
                  <a:gd name="T5" fmla="*/ 1100 h 1696"/>
                  <a:gd name="T6" fmla="*/ 32 w 32"/>
                  <a:gd name="T7" fmla="*/ 1696 h 1696"/>
                  <a:gd name="T8" fmla="*/ 0 w 32"/>
                  <a:gd name="T9" fmla="*/ 1668 h 1696"/>
                  <a:gd name="T10" fmla="*/ 0 w 32"/>
                  <a:gd name="T11" fmla="*/ 673 h 1696"/>
                  <a:gd name="T12" fmla="*/ 0 w 32"/>
                  <a:gd name="T13" fmla="*/ 36 h 1696"/>
                  <a:gd name="T14" fmla="*/ 32 w 32"/>
                  <a:gd name="T15" fmla="*/ 0 h 1696"/>
                  <a:gd name="T16" fmla="*/ 32 w 32"/>
                  <a:gd name="T17" fmla="*/ 637 h 1696"/>
                  <a:gd name="T18" fmla="*/ 0 w 32"/>
                  <a:gd name="T19" fmla="*/ 673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96">
                    <a:moveTo>
                      <a:pt x="0" y="1668"/>
                    </a:moveTo>
                    <a:lnTo>
                      <a:pt x="0" y="1072"/>
                    </a:lnTo>
                    <a:lnTo>
                      <a:pt x="32" y="1100"/>
                    </a:lnTo>
                    <a:lnTo>
                      <a:pt x="32" y="1696"/>
                    </a:lnTo>
                    <a:lnTo>
                      <a:pt x="0" y="1668"/>
                    </a:lnTo>
                    <a:close/>
                    <a:moveTo>
                      <a:pt x="0" y="673"/>
                    </a:moveTo>
                    <a:lnTo>
                      <a:pt x="0" y="36"/>
                    </a:lnTo>
                    <a:lnTo>
                      <a:pt x="32" y="0"/>
                    </a:lnTo>
                    <a:lnTo>
                      <a:pt x="32" y="637"/>
                    </a:lnTo>
                    <a:lnTo>
                      <a:pt x="0" y="673"/>
                    </a:lnTo>
                    <a:close/>
                  </a:path>
                </a:pathLst>
              </a:custGeom>
              <a:solidFill>
                <a:srgbClr val="548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4" name="Freeform 108"/>
              <p:cNvSpPr>
                <a:spLocks noEditPoints="1"/>
              </p:cNvSpPr>
              <p:nvPr/>
            </p:nvSpPr>
            <p:spPr bwMode="auto">
              <a:xfrm>
                <a:off x="5332" y="9261"/>
                <a:ext cx="33" cy="1765"/>
              </a:xfrm>
              <a:custGeom>
                <a:avLst/>
                <a:gdLst>
                  <a:gd name="T0" fmla="*/ 0 w 33"/>
                  <a:gd name="T1" fmla="*/ 1732 h 1765"/>
                  <a:gd name="T2" fmla="*/ 0 w 33"/>
                  <a:gd name="T3" fmla="*/ 1136 h 1765"/>
                  <a:gd name="T4" fmla="*/ 33 w 33"/>
                  <a:gd name="T5" fmla="*/ 1168 h 1765"/>
                  <a:gd name="T6" fmla="*/ 33 w 33"/>
                  <a:gd name="T7" fmla="*/ 1765 h 1765"/>
                  <a:gd name="T8" fmla="*/ 0 w 33"/>
                  <a:gd name="T9" fmla="*/ 1732 h 1765"/>
                  <a:gd name="T10" fmla="*/ 0 w 33"/>
                  <a:gd name="T11" fmla="*/ 673 h 1765"/>
                  <a:gd name="T12" fmla="*/ 0 w 33"/>
                  <a:gd name="T13" fmla="*/ 36 h 1765"/>
                  <a:gd name="T14" fmla="*/ 33 w 33"/>
                  <a:gd name="T15" fmla="*/ 0 h 1765"/>
                  <a:gd name="T16" fmla="*/ 33 w 33"/>
                  <a:gd name="T17" fmla="*/ 632 h 1765"/>
                  <a:gd name="T18" fmla="*/ 0 w 33"/>
                  <a:gd name="T19" fmla="*/ 673 h 1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765">
                    <a:moveTo>
                      <a:pt x="0" y="1732"/>
                    </a:moveTo>
                    <a:lnTo>
                      <a:pt x="0" y="1136"/>
                    </a:lnTo>
                    <a:lnTo>
                      <a:pt x="33" y="1168"/>
                    </a:lnTo>
                    <a:lnTo>
                      <a:pt x="33" y="1765"/>
                    </a:lnTo>
                    <a:lnTo>
                      <a:pt x="0" y="1732"/>
                    </a:lnTo>
                    <a:close/>
                    <a:moveTo>
                      <a:pt x="0" y="673"/>
                    </a:moveTo>
                    <a:lnTo>
                      <a:pt x="0" y="36"/>
                    </a:lnTo>
                    <a:lnTo>
                      <a:pt x="33" y="0"/>
                    </a:lnTo>
                    <a:lnTo>
                      <a:pt x="33" y="632"/>
                    </a:lnTo>
                    <a:lnTo>
                      <a:pt x="0" y="673"/>
                    </a:lnTo>
                    <a:close/>
                  </a:path>
                </a:pathLst>
              </a:custGeom>
              <a:solidFill>
                <a:srgbClr val="57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5" name="Freeform 109"/>
              <p:cNvSpPr>
                <a:spLocks noEditPoints="1"/>
              </p:cNvSpPr>
              <p:nvPr/>
            </p:nvSpPr>
            <p:spPr bwMode="auto">
              <a:xfrm>
                <a:off x="5365" y="9225"/>
                <a:ext cx="32" cy="1829"/>
              </a:xfrm>
              <a:custGeom>
                <a:avLst/>
                <a:gdLst>
                  <a:gd name="T0" fmla="*/ 0 w 32"/>
                  <a:gd name="T1" fmla="*/ 1801 h 1829"/>
                  <a:gd name="T2" fmla="*/ 0 w 32"/>
                  <a:gd name="T3" fmla="*/ 1204 h 1829"/>
                  <a:gd name="T4" fmla="*/ 32 w 32"/>
                  <a:gd name="T5" fmla="*/ 1233 h 1829"/>
                  <a:gd name="T6" fmla="*/ 32 w 32"/>
                  <a:gd name="T7" fmla="*/ 1829 h 1829"/>
                  <a:gd name="T8" fmla="*/ 0 w 32"/>
                  <a:gd name="T9" fmla="*/ 1801 h 1829"/>
                  <a:gd name="T10" fmla="*/ 0 w 32"/>
                  <a:gd name="T11" fmla="*/ 668 h 1829"/>
                  <a:gd name="T12" fmla="*/ 0 w 32"/>
                  <a:gd name="T13" fmla="*/ 36 h 1829"/>
                  <a:gd name="T14" fmla="*/ 32 w 32"/>
                  <a:gd name="T15" fmla="*/ 0 h 1829"/>
                  <a:gd name="T16" fmla="*/ 32 w 32"/>
                  <a:gd name="T17" fmla="*/ 628 h 1829"/>
                  <a:gd name="T18" fmla="*/ 0 w 32"/>
                  <a:gd name="T19" fmla="*/ 668 h 1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29">
                    <a:moveTo>
                      <a:pt x="0" y="1801"/>
                    </a:moveTo>
                    <a:lnTo>
                      <a:pt x="0" y="1204"/>
                    </a:lnTo>
                    <a:lnTo>
                      <a:pt x="32" y="1233"/>
                    </a:lnTo>
                    <a:lnTo>
                      <a:pt x="32" y="1829"/>
                    </a:lnTo>
                    <a:lnTo>
                      <a:pt x="0" y="1801"/>
                    </a:lnTo>
                    <a:close/>
                    <a:moveTo>
                      <a:pt x="0" y="668"/>
                    </a:moveTo>
                    <a:lnTo>
                      <a:pt x="0" y="36"/>
                    </a:lnTo>
                    <a:lnTo>
                      <a:pt x="32" y="0"/>
                    </a:lnTo>
                    <a:lnTo>
                      <a:pt x="32" y="628"/>
                    </a:lnTo>
                    <a:lnTo>
                      <a:pt x="0" y="668"/>
                    </a:lnTo>
                    <a:close/>
                  </a:path>
                </a:pathLst>
              </a:custGeom>
              <a:solidFill>
                <a:srgbClr val="5A9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6" name="Freeform 110"/>
              <p:cNvSpPr>
                <a:spLocks noEditPoints="1"/>
              </p:cNvSpPr>
              <p:nvPr/>
            </p:nvSpPr>
            <p:spPr bwMode="auto">
              <a:xfrm>
                <a:off x="5397" y="9184"/>
                <a:ext cx="32" cy="1902"/>
              </a:xfrm>
              <a:custGeom>
                <a:avLst/>
                <a:gdLst>
                  <a:gd name="T0" fmla="*/ 0 w 32"/>
                  <a:gd name="T1" fmla="*/ 1870 h 1902"/>
                  <a:gd name="T2" fmla="*/ 0 w 32"/>
                  <a:gd name="T3" fmla="*/ 1274 h 1902"/>
                  <a:gd name="T4" fmla="*/ 32 w 32"/>
                  <a:gd name="T5" fmla="*/ 1306 h 1902"/>
                  <a:gd name="T6" fmla="*/ 32 w 32"/>
                  <a:gd name="T7" fmla="*/ 1902 h 1902"/>
                  <a:gd name="T8" fmla="*/ 0 w 32"/>
                  <a:gd name="T9" fmla="*/ 1870 h 1902"/>
                  <a:gd name="T10" fmla="*/ 0 w 32"/>
                  <a:gd name="T11" fmla="*/ 669 h 1902"/>
                  <a:gd name="T12" fmla="*/ 0 w 32"/>
                  <a:gd name="T13" fmla="*/ 41 h 1902"/>
                  <a:gd name="T14" fmla="*/ 32 w 32"/>
                  <a:gd name="T15" fmla="*/ 0 h 1902"/>
                  <a:gd name="T16" fmla="*/ 32 w 32"/>
                  <a:gd name="T17" fmla="*/ 633 h 1902"/>
                  <a:gd name="T18" fmla="*/ 0 w 32"/>
                  <a:gd name="T19" fmla="*/ 669 h 1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902">
                    <a:moveTo>
                      <a:pt x="0" y="1870"/>
                    </a:moveTo>
                    <a:lnTo>
                      <a:pt x="0" y="1274"/>
                    </a:lnTo>
                    <a:lnTo>
                      <a:pt x="32" y="1306"/>
                    </a:lnTo>
                    <a:lnTo>
                      <a:pt x="32" y="1902"/>
                    </a:lnTo>
                    <a:lnTo>
                      <a:pt x="0" y="1870"/>
                    </a:lnTo>
                    <a:close/>
                    <a:moveTo>
                      <a:pt x="0" y="669"/>
                    </a:moveTo>
                    <a:lnTo>
                      <a:pt x="0" y="41"/>
                    </a:lnTo>
                    <a:lnTo>
                      <a:pt x="32" y="0"/>
                    </a:lnTo>
                    <a:lnTo>
                      <a:pt x="32" y="633"/>
                    </a:lnTo>
                    <a:lnTo>
                      <a:pt x="0" y="669"/>
                    </a:lnTo>
                    <a:close/>
                  </a:path>
                </a:pathLst>
              </a:custGeom>
              <a:solidFill>
                <a:srgbClr val="5D9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7" name="Freeform 111"/>
              <p:cNvSpPr>
                <a:spLocks noEditPoints="1"/>
              </p:cNvSpPr>
              <p:nvPr/>
            </p:nvSpPr>
            <p:spPr bwMode="auto">
              <a:xfrm>
                <a:off x="5429" y="9148"/>
                <a:ext cx="28" cy="1966"/>
              </a:xfrm>
              <a:custGeom>
                <a:avLst/>
                <a:gdLst>
                  <a:gd name="T0" fmla="*/ 0 w 28"/>
                  <a:gd name="T1" fmla="*/ 1938 h 1966"/>
                  <a:gd name="T2" fmla="*/ 0 w 28"/>
                  <a:gd name="T3" fmla="*/ 1342 h 1966"/>
                  <a:gd name="T4" fmla="*/ 28 w 28"/>
                  <a:gd name="T5" fmla="*/ 1374 h 1966"/>
                  <a:gd name="T6" fmla="*/ 28 w 28"/>
                  <a:gd name="T7" fmla="*/ 1966 h 1966"/>
                  <a:gd name="T8" fmla="*/ 0 w 28"/>
                  <a:gd name="T9" fmla="*/ 1938 h 1966"/>
                  <a:gd name="T10" fmla="*/ 0 w 28"/>
                  <a:gd name="T11" fmla="*/ 669 h 1966"/>
                  <a:gd name="T12" fmla="*/ 0 w 28"/>
                  <a:gd name="T13" fmla="*/ 36 h 1966"/>
                  <a:gd name="T14" fmla="*/ 28 w 28"/>
                  <a:gd name="T15" fmla="*/ 0 h 1966"/>
                  <a:gd name="T16" fmla="*/ 28 w 28"/>
                  <a:gd name="T17" fmla="*/ 629 h 1966"/>
                  <a:gd name="T18" fmla="*/ 0 w 28"/>
                  <a:gd name="T19" fmla="*/ 669 h 1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966">
                    <a:moveTo>
                      <a:pt x="0" y="1938"/>
                    </a:moveTo>
                    <a:lnTo>
                      <a:pt x="0" y="1342"/>
                    </a:lnTo>
                    <a:lnTo>
                      <a:pt x="28" y="1374"/>
                    </a:lnTo>
                    <a:lnTo>
                      <a:pt x="28" y="1966"/>
                    </a:lnTo>
                    <a:lnTo>
                      <a:pt x="0" y="1938"/>
                    </a:lnTo>
                    <a:close/>
                    <a:moveTo>
                      <a:pt x="0" y="669"/>
                    </a:moveTo>
                    <a:lnTo>
                      <a:pt x="0" y="36"/>
                    </a:lnTo>
                    <a:lnTo>
                      <a:pt x="28" y="0"/>
                    </a:lnTo>
                    <a:lnTo>
                      <a:pt x="28" y="629"/>
                    </a:lnTo>
                    <a:lnTo>
                      <a:pt x="0" y="669"/>
                    </a:lnTo>
                    <a:close/>
                  </a:path>
                </a:pathLst>
              </a:custGeom>
              <a:solidFill>
                <a:srgbClr val="60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8" name="Freeform 112"/>
              <p:cNvSpPr>
                <a:spLocks noEditPoints="1"/>
              </p:cNvSpPr>
              <p:nvPr/>
            </p:nvSpPr>
            <p:spPr bwMode="auto">
              <a:xfrm>
                <a:off x="5457" y="9112"/>
                <a:ext cx="33" cy="2035"/>
              </a:xfrm>
              <a:custGeom>
                <a:avLst/>
                <a:gdLst>
                  <a:gd name="T0" fmla="*/ 0 w 33"/>
                  <a:gd name="T1" fmla="*/ 2002 h 2035"/>
                  <a:gd name="T2" fmla="*/ 0 w 33"/>
                  <a:gd name="T3" fmla="*/ 1410 h 2035"/>
                  <a:gd name="T4" fmla="*/ 33 w 33"/>
                  <a:gd name="T5" fmla="*/ 1438 h 2035"/>
                  <a:gd name="T6" fmla="*/ 33 w 33"/>
                  <a:gd name="T7" fmla="*/ 2035 h 2035"/>
                  <a:gd name="T8" fmla="*/ 0 w 33"/>
                  <a:gd name="T9" fmla="*/ 2002 h 2035"/>
                  <a:gd name="T10" fmla="*/ 0 w 33"/>
                  <a:gd name="T11" fmla="*/ 665 h 2035"/>
                  <a:gd name="T12" fmla="*/ 0 w 33"/>
                  <a:gd name="T13" fmla="*/ 36 h 2035"/>
                  <a:gd name="T14" fmla="*/ 33 w 33"/>
                  <a:gd name="T15" fmla="*/ 0 h 2035"/>
                  <a:gd name="T16" fmla="*/ 33 w 33"/>
                  <a:gd name="T17" fmla="*/ 624 h 2035"/>
                  <a:gd name="T18" fmla="*/ 0 w 33"/>
                  <a:gd name="T19" fmla="*/ 665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2035">
                    <a:moveTo>
                      <a:pt x="0" y="2002"/>
                    </a:moveTo>
                    <a:lnTo>
                      <a:pt x="0" y="1410"/>
                    </a:lnTo>
                    <a:lnTo>
                      <a:pt x="33" y="1438"/>
                    </a:lnTo>
                    <a:lnTo>
                      <a:pt x="33" y="2035"/>
                    </a:lnTo>
                    <a:lnTo>
                      <a:pt x="0" y="2002"/>
                    </a:lnTo>
                    <a:close/>
                    <a:moveTo>
                      <a:pt x="0" y="665"/>
                    </a:moveTo>
                    <a:lnTo>
                      <a:pt x="0" y="36"/>
                    </a:lnTo>
                    <a:lnTo>
                      <a:pt x="33" y="0"/>
                    </a:lnTo>
                    <a:lnTo>
                      <a:pt x="33" y="624"/>
                    </a:lnTo>
                    <a:lnTo>
                      <a:pt x="0" y="665"/>
                    </a:lnTo>
                    <a:close/>
                  </a:path>
                </a:pathLst>
              </a:custGeom>
              <a:solidFill>
                <a:srgbClr val="63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9" name="Freeform 113"/>
              <p:cNvSpPr>
                <a:spLocks noEditPoints="1"/>
              </p:cNvSpPr>
              <p:nvPr/>
            </p:nvSpPr>
            <p:spPr bwMode="auto">
              <a:xfrm>
                <a:off x="5490" y="9076"/>
                <a:ext cx="32" cy="2103"/>
              </a:xfrm>
              <a:custGeom>
                <a:avLst/>
                <a:gdLst>
                  <a:gd name="T0" fmla="*/ 0 w 32"/>
                  <a:gd name="T1" fmla="*/ 2071 h 2103"/>
                  <a:gd name="T2" fmla="*/ 0 w 32"/>
                  <a:gd name="T3" fmla="*/ 1474 h 2103"/>
                  <a:gd name="T4" fmla="*/ 32 w 32"/>
                  <a:gd name="T5" fmla="*/ 1506 h 2103"/>
                  <a:gd name="T6" fmla="*/ 32 w 32"/>
                  <a:gd name="T7" fmla="*/ 2103 h 2103"/>
                  <a:gd name="T8" fmla="*/ 0 w 32"/>
                  <a:gd name="T9" fmla="*/ 2071 h 2103"/>
                  <a:gd name="T10" fmla="*/ 0 w 32"/>
                  <a:gd name="T11" fmla="*/ 660 h 2103"/>
                  <a:gd name="T12" fmla="*/ 0 w 32"/>
                  <a:gd name="T13" fmla="*/ 36 h 2103"/>
                  <a:gd name="T14" fmla="*/ 32 w 32"/>
                  <a:gd name="T15" fmla="*/ 0 h 2103"/>
                  <a:gd name="T16" fmla="*/ 32 w 32"/>
                  <a:gd name="T17" fmla="*/ 620 h 2103"/>
                  <a:gd name="T18" fmla="*/ 0 w 32"/>
                  <a:gd name="T19" fmla="*/ 660 h 2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103">
                    <a:moveTo>
                      <a:pt x="0" y="2071"/>
                    </a:moveTo>
                    <a:lnTo>
                      <a:pt x="0" y="1474"/>
                    </a:lnTo>
                    <a:lnTo>
                      <a:pt x="32" y="1506"/>
                    </a:lnTo>
                    <a:lnTo>
                      <a:pt x="32" y="2103"/>
                    </a:lnTo>
                    <a:lnTo>
                      <a:pt x="0" y="2071"/>
                    </a:lnTo>
                    <a:close/>
                    <a:moveTo>
                      <a:pt x="0" y="660"/>
                    </a:moveTo>
                    <a:lnTo>
                      <a:pt x="0" y="36"/>
                    </a:lnTo>
                    <a:lnTo>
                      <a:pt x="32" y="0"/>
                    </a:lnTo>
                    <a:lnTo>
                      <a:pt x="32" y="620"/>
                    </a:lnTo>
                    <a:lnTo>
                      <a:pt x="0" y="660"/>
                    </a:lnTo>
                    <a:close/>
                  </a:path>
                </a:pathLst>
              </a:custGeom>
              <a:solidFill>
                <a:srgbClr val="67A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0" name="Freeform 114"/>
              <p:cNvSpPr>
                <a:spLocks noEditPoints="1"/>
              </p:cNvSpPr>
              <p:nvPr/>
            </p:nvSpPr>
            <p:spPr bwMode="auto">
              <a:xfrm>
                <a:off x="5522" y="9072"/>
                <a:ext cx="32" cy="2135"/>
              </a:xfrm>
              <a:custGeom>
                <a:avLst/>
                <a:gdLst>
                  <a:gd name="T0" fmla="*/ 0 w 32"/>
                  <a:gd name="T1" fmla="*/ 2107 h 2135"/>
                  <a:gd name="T2" fmla="*/ 0 w 32"/>
                  <a:gd name="T3" fmla="*/ 1510 h 2135"/>
                  <a:gd name="T4" fmla="*/ 32 w 32"/>
                  <a:gd name="T5" fmla="*/ 1539 h 2135"/>
                  <a:gd name="T6" fmla="*/ 32 w 32"/>
                  <a:gd name="T7" fmla="*/ 2135 h 2135"/>
                  <a:gd name="T8" fmla="*/ 0 w 32"/>
                  <a:gd name="T9" fmla="*/ 2107 h 2135"/>
                  <a:gd name="T10" fmla="*/ 0 w 32"/>
                  <a:gd name="T11" fmla="*/ 624 h 2135"/>
                  <a:gd name="T12" fmla="*/ 0 w 32"/>
                  <a:gd name="T13" fmla="*/ 4 h 2135"/>
                  <a:gd name="T14" fmla="*/ 4 w 32"/>
                  <a:gd name="T15" fmla="*/ 0 h 2135"/>
                  <a:gd name="T16" fmla="*/ 32 w 32"/>
                  <a:gd name="T17" fmla="*/ 0 h 2135"/>
                  <a:gd name="T18" fmla="*/ 32 w 32"/>
                  <a:gd name="T19" fmla="*/ 588 h 2135"/>
                  <a:gd name="T20" fmla="*/ 0 w 32"/>
                  <a:gd name="T21" fmla="*/ 624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135">
                    <a:moveTo>
                      <a:pt x="0" y="2107"/>
                    </a:moveTo>
                    <a:lnTo>
                      <a:pt x="0" y="1510"/>
                    </a:lnTo>
                    <a:lnTo>
                      <a:pt x="32" y="1539"/>
                    </a:lnTo>
                    <a:lnTo>
                      <a:pt x="32" y="2135"/>
                    </a:lnTo>
                    <a:lnTo>
                      <a:pt x="0" y="2107"/>
                    </a:lnTo>
                    <a:close/>
                    <a:moveTo>
                      <a:pt x="0" y="62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2" y="588"/>
                    </a:lnTo>
                    <a:lnTo>
                      <a:pt x="0" y="624"/>
                    </a:lnTo>
                    <a:close/>
                  </a:path>
                </a:pathLst>
              </a:custGeom>
              <a:solidFill>
                <a:srgbClr val="6AB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1" name="Freeform 115"/>
              <p:cNvSpPr>
                <a:spLocks noEditPoints="1"/>
              </p:cNvSpPr>
              <p:nvPr/>
            </p:nvSpPr>
            <p:spPr bwMode="auto">
              <a:xfrm>
                <a:off x="5554" y="9072"/>
                <a:ext cx="32" cy="2167"/>
              </a:xfrm>
              <a:custGeom>
                <a:avLst/>
                <a:gdLst>
                  <a:gd name="T0" fmla="*/ 0 w 32"/>
                  <a:gd name="T1" fmla="*/ 2135 h 2167"/>
                  <a:gd name="T2" fmla="*/ 0 w 32"/>
                  <a:gd name="T3" fmla="*/ 1539 h 2167"/>
                  <a:gd name="T4" fmla="*/ 32 w 32"/>
                  <a:gd name="T5" fmla="*/ 1571 h 2167"/>
                  <a:gd name="T6" fmla="*/ 32 w 32"/>
                  <a:gd name="T7" fmla="*/ 2167 h 2167"/>
                  <a:gd name="T8" fmla="*/ 0 w 32"/>
                  <a:gd name="T9" fmla="*/ 2135 h 2167"/>
                  <a:gd name="T10" fmla="*/ 0 w 32"/>
                  <a:gd name="T11" fmla="*/ 588 h 2167"/>
                  <a:gd name="T12" fmla="*/ 0 w 32"/>
                  <a:gd name="T13" fmla="*/ 0 h 2167"/>
                  <a:gd name="T14" fmla="*/ 32 w 32"/>
                  <a:gd name="T15" fmla="*/ 0 h 2167"/>
                  <a:gd name="T16" fmla="*/ 32 w 32"/>
                  <a:gd name="T17" fmla="*/ 547 h 2167"/>
                  <a:gd name="T18" fmla="*/ 0 w 32"/>
                  <a:gd name="T19" fmla="*/ 588 h 2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167">
                    <a:moveTo>
                      <a:pt x="0" y="2135"/>
                    </a:moveTo>
                    <a:lnTo>
                      <a:pt x="0" y="1539"/>
                    </a:lnTo>
                    <a:lnTo>
                      <a:pt x="32" y="1571"/>
                    </a:lnTo>
                    <a:lnTo>
                      <a:pt x="32" y="2167"/>
                    </a:lnTo>
                    <a:lnTo>
                      <a:pt x="0" y="2135"/>
                    </a:lnTo>
                    <a:close/>
                    <a:moveTo>
                      <a:pt x="0" y="588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547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6DB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2" name="Freeform 116"/>
              <p:cNvSpPr>
                <a:spLocks noEditPoints="1"/>
              </p:cNvSpPr>
              <p:nvPr/>
            </p:nvSpPr>
            <p:spPr bwMode="auto">
              <a:xfrm>
                <a:off x="5586" y="9072"/>
                <a:ext cx="33" cy="2195"/>
              </a:xfrm>
              <a:custGeom>
                <a:avLst/>
                <a:gdLst>
                  <a:gd name="T0" fmla="*/ 0 w 33"/>
                  <a:gd name="T1" fmla="*/ 2167 h 2195"/>
                  <a:gd name="T2" fmla="*/ 0 w 33"/>
                  <a:gd name="T3" fmla="*/ 1571 h 2195"/>
                  <a:gd name="T4" fmla="*/ 33 w 33"/>
                  <a:gd name="T5" fmla="*/ 1603 h 2195"/>
                  <a:gd name="T6" fmla="*/ 33 w 33"/>
                  <a:gd name="T7" fmla="*/ 2195 h 2195"/>
                  <a:gd name="T8" fmla="*/ 0 w 33"/>
                  <a:gd name="T9" fmla="*/ 2167 h 2195"/>
                  <a:gd name="T10" fmla="*/ 0 w 33"/>
                  <a:gd name="T11" fmla="*/ 547 h 2195"/>
                  <a:gd name="T12" fmla="*/ 0 w 33"/>
                  <a:gd name="T13" fmla="*/ 0 h 2195"/>
                  <a:gd name="T14" fmla="*/ 33 w 33"/>
                  <a:gd name="T15" fmla="*/ 0 h 2195"/>
                  <a:gd name="T16" fmla="*/ 33 w 33"/>
                  <a:gd name="T17" fmla="*/ 507 h 2195"/>
                  <a:gd name="T18" fmla="*/ 0 w 33"/>
                  <a:gd name="T19" fmla="*/ 547 h 2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2195">
                    <a:moveTo>
                      <a:pt x="0" y="2167"/>
                    </a:moveTo>
                    <a:lnTo>
                      <a:pt x="0" y="1571"/>
                    </a:lnTo>
                    <a:lnTo>
                      <a:pt x="33" y="1603"/>
                    </a:lnTo>
                    <a:lnTo>
                      <a:pt x="33" y="2195"/>
                    </a:lnTo>
                    <a:lnTo>
                      <a:pt x="0" y="2167"/>
                    </a:lnTo>
                    <a:close/>
                    <a:moveTo>
                      <a:pt x="0" y="547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507"/>
                    </a:lnTo>
                    <a:lnTo>
                      <a:pt x="0" y="547"/>
                    </a:lnTo>
                    <a:close/>
                  </a:path>
                </a:pathLst>
              </a:custGeom>
              <a:solidFill>
                <a:srgbClr val="70B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3" name="Freeform 117"/>
              <p:cNvSpPr>
                <a:spLocks noEditPoints="1"/>
              </p:cNvSpPr>
              <p:nvPr/>
            </p:nvSpPr>
            <p:spPr bwMode="auto">
              <a:xfrm>
                <a:off x="5619" y="9072"/>
                <a:ext cx="32" cy="2228"/>
              </a:xfrm>
              <a:custGeom>
                <a:avLst/>
                <a:gdLst>
                  <a:gd name="T0" fmla="*/ 0 w 32"/>
                  <a:gd name="T1" fmla="*/ 2195 h 2228"/>
                  <a:gd name="T2" fmla="*/ 0 w 32"/>
                  <a:gd name="T3" fmla="*/ 1603 h 2228"/>
                  <a:gd name="T4" fmla="*/ 32 w 32"/>
                  <a:gd name="T5" fmla="*/ 1631 h 2228"/>
                  <a:gd name="T6" fmla="*/ 32 w 32"/>
                  <a:gd name="T7" fmla="*/ 2228 h 2228"/>
                  <a:gd name="T8" fmla="*/ 0 w 32"/>
                  <a:gd name="T9" fmla="*/ 2195 h 2228"/>
                  <a:gd name="T10" fmla="*/ 0 w 32"/>
                  <a:gd name="T11" fmla="*/ 507 h 2228"/>
                  <a:gd name="T12" fmla="*/ 0 w 32"/>
                  <a:gd name="T13" fmla="*/ 0 h 2228"/>
                  <a:gd name="T14" fmla="*/ 32 w 32"/>
                  <a:gd name="T15" fmla="*/ 0 h 2228"/>
                  <a:gd name="T16" fmla="*/ 32 w 32"/>
                  <a:gd name="T17" fmla="*/ 471 h 2228"/>
                  <a:gd name="T18" fmla="*/ 0 w 32"/>
                  <a:gd name="T19" fmla="*/ 507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228">
                    <a:moveTo>
                      <a:pt x="0" y="2195"/>
                    </a:moveTo>
                    <a:lnTo>
                      <a:pt x="0" y="1603"/>
                    </a:lnTo>
                    <a:lnTo>
                      <a:pt x="32" y="1631"/>
                    </a:lnTo>
                    <a:lnTo>
                      <a:pt x="32" y="2228"/>
                    </a:lnTo>
                    <a:lnTo>
                      <a:pt x="0" y="2195"/>
                    </a:lnTo>
                    <a:close/>
                    <a:moveTo>
                      <a:pt x="0" y="507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471"/>
                    </a:lnTo>
                    <a:lnTo>
                      <a:pt x="0" y="507"/>
                    </a:lnTo>
                    <a:close/>
                  </a:path>
                </a:pathLst>
              </a:custGeom>
              <a:solidFill>
                <a:srgbClr val="73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4" name="Freeform 118"/>
              <p:cNvSpPr>
                <a:spLocks noEditPoints="1"/>
              </p:cNvSpPr>
              <p:nvPr/>
            </p:nvSpPr>
            <p:spPr bwMode="auto">
              <a:xfrm>
                <a:off x="5651" y="9072"/>
                <a:ext cx="32" cy="2256"/>
              </a:xfrm>
              <a:custGeom>
                <a:avLst/>
                <a:gdLst>
                  <a:gd name="T0" fmla="*/ 0 w 32"/>
                  <a:gd name="T1" fmla="*/ 2228 h 2256"/>
                  <a:gd name="T2" fmla="*/ 0 w 32"/>
                  <a:gd name="T3" fmla="*/ 1631 h 2256"/>
                  <a:gd name="T4" fmla="*/ 32 w 32"/>
                  <a:gd name="T5" fmla="*/ 1664 h 2256"/>
                  <a:gd name="T6" fmla="*/ 32 w 32"/>
                  <a:gd name="T7" fmla="*/ 2256 h 2256"/>
                  <a:gd name="T8" fmla="*/ 0 w 32"/>
                  <a:gd name="T9" fmla="*/ 2228 h 2256"/>
                  <a:gd name="T10" fmla="*/ 0 w 32"/>
                  <a:gd name="T11" fmla="*/ 471 h 2256"/>
                  <a:gd name="T12" fmla="*/ 0 w 32"/>
                  <a:gd name="T13" fmla="*/ 0 h 2256"/>
                  <a:gd name="T14" fmla="*/ 32 w 32"/>
                  <a:gd name="T15" fmla="*/ 0 h 2256"/>
                  <a:gd name="T16" fmla="*/ 32 w 32"/>
                  <a:gd name="T17" fmla="*/ 431 h 2256"/>
                  <a:gd name="T18" fmla="*/ 0 w 32"/>
                  <a:gd name="T19" fmla="*/ 471 h 2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256">
                    <a:moveTo>
                      <a:pt x="0" y="2228"/>
                    </a:moveTo>
                    <a:lnTo>
                      <a:pt x="0" y="1631"/>
                    </a:lnTo>
                    <a:lnTo>
                      <a:pt x="32" y="1664"/>
                    </a:lnTo>
                    <a:lnTo>
                      <a:pt x="32" y="2256"/>
                    </a:lnTo>
                    <a:lnTo>
                      <a:pt x="0" y="2228"/>
                    </a:lnTo>
                    <a:close/>
                    <a:moveTo>
                      <a:pt x="0" y="471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431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76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5" name="Freeform 119"/>
              <p:cNvSpPr>
                <a:spLocks noEditPoints="1"/>
              </p:cNvSpPr>
              <p:nvPr/>
            </p:nvSpPr>
            <p:spPr bwMode="auto">
              <a:xfrm>
                <a:off x="5683" y="9072"/>
                <a:ext cx="32" cy="2288"/>
              </a:xfrm>
              <a:custGeom>
                <a:avLst/>
                <a:gdLst>
                  <a:gd name="T0" fmla="*/ 0 w 32"/>
                  <a:gd name="T1" fmla="*/ 2256 h 2288"/>
                  <a:gd name="T2" fmla="*/ 0 w 32"/>
                  <a:gd name="T3" fmla="*/ 1664 h 2288"/>
                  <a:gd name="T4" fmla="*/ 32 w 32"/>
                  <a:gd name="T5" fmla="*/ 1692 h 2288"/>
                  <a:gd name="T6" fmla="*/ 32 w 32"/>
                  <a:gd name="T7" fmla="*/ 2288 h 2288"/>
                  <a:gd name="T8" fmla="*/ 0 w 32"/>
                  <a:gd name="T9" fmla="*/ 2256 h 2288"/>
                  <a:gd name="T10" fmla="*/ 0 w 32"/>
                  <a:gd name="T11" fmla="*/ 431 h 2288"/>
                  <a:gd name="T12" fmla="*/ 0 w 32"/>
                  <a:gd name="T13" fmla="*/ 0 h 2288"/>
                  <a:gd name="T14" fmla="*/ 32 w 32"/>
                  <a:gd name="T15" fmla="*/ 0 h 2288"/>
                  <a:gd name="T16" fmla="*/ 32 w 32"/>
                  <a:gd name="T17" fmla="*/ 390 h 2288"/>
                  <a:gd name="T18" fmla="*/ 0 w 32"/>
                  <a:gd name="T19" fmla="*/ 431 h 2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288">
                    <a:moveTo>
                      <a:pt x="0" y="2256"/>
                    </a:moveTo>
                    <a:lnTo>
                      <a:pt x="0" y="1664"/>
                    </a:lnTo>
                    <a:lnTo>
                      <a:pt x="32" y="1692"/>
                    </a:lnTo>
                    <a:lnTo>
                      <a:pt x="32" y="2288"/>
                    </a:lnTo>
                    <a:lnTo>
                      <a:pt x="0" y="2256"/>
                    </a:lnTo>
                    <a:close/>
                    <a:moveTo>
                      <a:pt x="0" y="431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39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79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6" name="Freeform 120"/>
              <p:cNvSpPr>
                <a:spLocks noEditPoints="1"/>
              </p:cNvSpPr>
              <p:nvPr/>
            </p:nvSpPr>
            <p:spPr bwMode="auto">
              <a:xfrm>
                <a:off x="5715" y="9072"/>
                <a:ext cx="32" cy="2316"/>
              </a:xfrm>
              <a:custGeom>
                <a:avLst/>
                <a:gdLst>
                  <a:gd name="T0" fmla="*/ 0 w 32"/>
                  <a:gd name="T1" fmla="*/ 2288 h 2316"/>
                  <a:gd name="T2" fmla="*/ 0 w 32"/>
                  <a:gd name="T3" fmla="*/ 1692 h 2316"/>
                  <a:gd name="T4" fmla="*/ 32 w 32"/>
                  <a:gd name="T5" fmla="*/ 1724 h 2316"/>
                  <a:gd name="T6" fmla="*/ 32 w 32"/>
                  <a:gd name="T7" fmla="*/ 2316 h 2316"/>
                  <a:gd name="T8" fmla="*/ 0 w 32"/>
                  <a:gd name="T9" fmla="*/ 2288 h 2316"/>
                  <a:gd name="T10" fmla="*/ 0 w 32"/>
                  <a:gd name="T11" fmla="*/ 390 h 2316"/>
                  <a:gd name="T12" fmla="*/ 0 w 32"/>
                  <a:gd name="T13" fmla="*/ 0 h 2316"/>
                  <a:gd name="T14" fmla="*/ 32 w 32"/>
                  <a:gd name="T15" fmla="*/ 0 h 2316"/>
                  <a:gd name="T16" fmla="*/ 32 w 32"/>
                  <a:gd name="T17" fmla="*/ 354 h 2316"/>
                  <a:gd name="T18" fmla="*/ 0 w 32"/>
                  <a:gd name="T19" fmla="*/ 390 h 2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316">
                    <a:moveTo>
                      <a:pt x="0" y="2288"/>
                    </a:moveTo>
                    <a:lnTo>
                      <a:pt x="0" y="1692"/>
                    </a:lnTo>
                    <a:lnTo>
                      <a:pt x="32" y="1724"/>
                    </a:lnTo>
                    <a:lnTo>
                      <a:pt x="32" y="2316"/>
                    </a:lnTo>
                    <a:lnTo>
                      <a:pt x="0" y="2288"/>
                    </a:lnTo>
                    <a:close/>
                    <a:moveTo>
                      <a:pt x="0" y="390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354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7CD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7" name="Freeform 121"/>
              <p:cNvSpPr>
                <a:spLocks noEditPoints="1"/>
              </p:cNvSpPr>
              <p:nvPr/>
            </p:nvSpPr>
            <p:spPr bwMode="auto">
              <a:xfrm>
                <a:off x="5747" y="9072"/>
                <a:ext cx="33" cy="2349"/>
              </a:xfrm>
              <a:custGeom>
                <a:avLst/>
                <a:gdLst>
                  <a:gd name="T0" fmla="*/ 0 w 33"/>
                  <a:gd name="T1" fmla="*/ 2316 h 2349"/>
                  <a:gd name="T2" fmla="*/ 0 w 33"/>
                  <a:gd name="T3" fmla="*/ 1724 h 2349"/>
                  <a:gd name="T4" fmla="*/ 33 w 33"/>
                  <a:gd name="T5" fmla="*/ 1756 h 2349"/>
                  <a:gd name="T6" fmla="*/ 33 w 33"/>
                  <a:gd name="T7" fmla="*/ 2349 h 2349"/>
                  <a:gd name="T8" fmla="*/ 0 w 33"/>
                  <a:gd name="T9" fmla="*/ 2316 h 2349"/>
                  <a:gd name="T10" fmla="*/ 0 w 33"/>
                  <a:gd name="T11" fmla="*/ 354 h 2349"/>
                  <a:gd name="T12" fmla="*/ 0 w 33"/>
                  <a:gd name="T13" fmla="*/ 0 h 2349"/>
                  <a:gd name="T14" fmla="*/ 33 w 33"/>
                  <a:gd name="T15" fmla="*/ 0 h 2349"/>
                  <a:gd name="T16" fmla="*/ 33 w 33"/>
                  <a:gd name="T17" fmla="*/ 314 h 2349"/>
                  <a:gd name="T18" fmla="*/ 0 w 33"/>
                  <a:gd name="T19" fmla="*/ 354 h 2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2349">
                    <a:moveTo>
                      <a:pt x="0" y="2316"/>
                    </a:moveTo>
                    <a:lnTo>
                      <a:pt x="0" y="1724"/>
                    </a:lnTo>
                    <a:lnTo>
                      <a:pt x="33" y="1756"/>
                    </a:lnTo>
                    <a:lnTo>
                      <a:pt x="33" y="2349"/>
                    </a:lnTo>
                    <a:lnTo>
                      <a:pt x="0" y="2316"/>
                    </a:lnTo>
                    <a:close/>
                    <a:moveTo>
                      <a:pt x="0" y="354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314"/>
                    </a:lnTo>
                    <a:lnTo>
                      <a:pt x="0" y="354"/>
                    </a:lnTo>
                    <a:close/>
                  </a:path>
                </a:pathLst>
              </a:custGeom>
              <a:solidFill>
                <a:srgbClr val="80D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8" name="Freeform 122"/>
              <p:cNvSpPr>
                <a:spLocks noEditPoints="1"/>
              </p:cNvSpPr>
              <p:nvPr/>
            </p:nvSpPr>
            <p:spPr bwMode="auto">
              <a:xfrm>
                <a:off x="5780" y="9072"/>
                <a:ext cx="32" cy="2377"/>
              </a:xfrm>
              <a:custGeom>
                <a:avLst/>
                <a:gdLst>
                  <a:gd name="T0" fmla="*/ 0 w 32"/>
                  <a:gd name="T1" fmla="*/ 2349 h 2377"/>
                  <a:gd name="T2" fmla="*/ 0 w 32"/>
                  <a:gd name="T3" fmla="*/ 1756 h 2377"/>
                  <a:gd name="T4" fmla="*/ 32 w 32"/>
                  <a:gd name="T5" fmla="*/ 1784 h 2377"/>
                  <a:gd name="T6" fmla="*/ 32 w 32"/>
                  <a:gd name="T7" fmla="*/ 2377 h 2377"/>
                  <a:gd name="T8" fmla="*/ 0 w 32"/>
                  <a:gd name="T9" fmla="*/ 2349 h 2377"/>
                  <a:gd name="T10" fmla="*/ 0 w 32"/>
                  <a:gd name="T11" fmla="*/ 314 h 2377"/>
                  <a:gd name="T12" fmla="*/ 0 w 32"/>
                  <a:gd name="T13" fmla="*/ 0 h 2377"/>
                  <a:gd name="T14" fmla="*/ 32 w 32"/>
                  <a:gd name="T15" fmla="*/ 4 h 2377"/>
                  <a:gd name="T16" fmla="*/ 32 w 32"/>
                  <a:gd name="T17" fmla="*/ 273 h 2377"/>
                  <a:gd name="T18" fmla="*/ 0 w 32"/>
                  <a:gd name="T19" fmla="*/ 314 h 2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377">
                    <a:moveTo>
                      <a:pt x="0" y="2349"/>
                    </a:moveTo>
                    <a:lnTo>
                      <a:pt x="0" y="1756"/>
                    </a:lnTo>
                    <a:lnTo>
                      <a:pt x="32" y="1784"/>
                    </a:lnTo>
                    <a:lnTo>
                      <a:pt x="32" y="2377"/>
                    </a:lnTo>
                    <a:lnTo>
                      <a:pt x="0" y="2349"/>
                    </a:lnTo>
                    <a:close/>
                    <a:moveTo>
                      <a:pt x="0" y="314"/>
                    </a:moveTo>
                    <a:lnTo>
                      <a:pt x="0" y="0"/>
                    </a:lnTo>
                    <a:lnTo>
                      <a:pt x="32" y="4"/>
                    </a:lnTo>
                    <a:lnTo>
                      <a:pt x="32" y="273"/>
                    </a:lnTo>
                    <a:lnTo>
                      <a:pt x="0" y="314"/>
                    </a:lnTo>
                    <a:close/>
                  </a:path>
                </a:pathLst>
              </a:custGeom>
              <a:solidFill>
                <a:srgbClr val="83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9" name="Freeform 123"/>
              <p:cNvSpPr>
                <a:spLocks noEditPoints="1"/>
              </p:cNvSpPr>
              <p:nvPr/>
            </p:nvSpPr>
            <p:spPr bwMode="auto">
              <a:xfrm>
                <a:off x="5812" y="9076"/>
                <a:ext cx="32" cy="2405"/>
              </a:xfrm>
              <a:custGeom>
                <a:avLst/>
                <a:gdLst>
                  <a:gd name="T0" fmla="*/ 0 w 32"/>
                  <a:gd name="T1" fmla="*/ 2373 h 2405"/>
                  <a:gd name="T2" fmla="*/ 0 w 32"/>
                  <a:gd name="T3" fmla="*/ 1780 h 2405"/>
                  <a:gd name="T4" fmla="*/ 32 w 32"/>
                  <a:gd name="T5" fmla="*/ 1813 h 2405"/>
                  <a:gd name="T6" fmla="*/ 32 w 32"/>
                  <a:gd name="T7" fmla="*/ 2405 h 2405"/>
                  <a:gd name="T8" fmla="*/ 0 w 32"/>
                  <a:gd name="T9" fmla="*/ 2373 h 2405"/>
                  <a:gd name="T10" fmla="*/ 0 w 32"/>
                  <a:gd name="T11" fmla="*/ 269 h 2405"/>
                  <a:gd name="T12" fmla="*/ 0 w 32"/>
                  <a:gd name="T13" fmla="*/ 0 h 2405"/>
                  <a:gd name="T14" fmla="*/ 32 w 32"/>
                  <a:gd name="T15" fmla="*/ 0 h 2405"/>
                  <a:gd name="T16" fmla="*/ 32 w 32"/>
                  <a:gd name="T17" fmla="*/ 233 h 2405"/>
                  <a:gd name="T18" fmla="*/ 0 w 32"/>
                  <a:gd name="T19" fmla="*/ 269 h 2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405">
                    <a:moveTo>
                      <a:pt x="0" y="2373"/>
                    </a:moveTo>
                    <a:lnTo>
                      <a:pt x="0" y="1780"/>
                    </a:lnTo>
                    <a:lnTo>
                      <a:pt x="32" y="1813"/>
                    </a:lnTo>
                    <a:lnTo>
                      <a:pt x="32" y="2405"/>
                    </a:lnTo>
                    <a:lnTo>
                      <a:pt x="0" y="2373"/>
                    </a:lnTo>
                    <a:close/>
                    <a:moveTo>
                      <a:pt x="0" y="269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233"/>
                    </a:lnTo>
                    <a:lnTo>
                      <a:pt x="0" y="269"/>
                    </a:lnTo>
                    <a:close/>
                  </a:path>
                </a:pathLst>
              </a:custGeom>
              <a:solidFill>
                <a:srgbClr val="86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0" name="Freeform 124"/>
              <p:cNvSpPr>
                <a:spLocks noEditPoints="1"/>
              </p:cNvSpPr>
              <p:nvPr/>
            </p:nvSpPr>
            <p:spPr bwMode="auto">
              <a:xfrm>
                <a:off x="5844" y="9076"/>
                <a:ext cx="32" cy="2437"/>
              </a:xfrm>
              <a:custGeom>
                <a:avLst/>
                <a:gdLst>
                  <a:gd name="T0" fmla="*/ 0 w 32"/>
                  <a:gd name="T1" fmla="*/ 2405 h 2437"/>
                  <a:gd name="T2" fmla="*/ 0 w 32"/>
                  <a:gd name="T3" fmla="*/ 1813 h 2437"/>
                  <a:gd name="T4" fmla="*/ 32 w 32"/>
                  <a:gd name="T5" fmla="*/ 1841 h 2437"/>
                  <a:gd name="T6" fmla="*/ 32 w 32"/>
                  <a:gd name="T7" fmla="*/ 2437 h 2437"/>
                  <a:gd name="T8" fmla="*/ 0 w 32"/>
                  <a:gd name="T9" fmla="*/ 2405 h 2437"/>
                  <a:gd name="T10" fmla="*/ 0 w 32"/>
                  <a:gd name="T11" fmla="*/ 233 h 2437"/>
                  <a:gd name="T12" fmla="*/ 0 w 32"/>
                  <a:gd name="T13" fmla="*/ 0 h 2437"/>
                  <a:gd name="T14" fmla="*/ 32 w 32"/>
                  <a:gd name="T15" fmla="*/ 0 h 2437"/>
                  <a:gd name="T16" fmla="*/ 32 w 32"/>
                  <a:gd name="T17" fmla="*/ 193 h 2437"/>
                  <a:gd name="T18" fmla="*/ 0 w 32"/>
                  <a:gd name="T19" fmla="*/ 233 h 2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437">
                    <a:moveTo>
                      <a:pt x="0" y="2405"/>
                    </a:moveTo>
                    <a:lnTo>
                      <a:pt x="0" y="1813"/>
                    </a:lnTo>
                    <a:lnTo>
                      <a:pt x="32" y="1841"/>
                    </a:lnTo>
                    <a:lnTo>
                      <a:pt x="32" y="2437"/>
                    </a:lnTo>
                    <a:lnTo>
                      <a:pt x="0" y="2405"/>
                    </a:lnTo>
                    <a:close/>
                    <a:moveTo>
                      <a:pt x="0" y="233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93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89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1" name="Freeform 125"/>
              <p:cNvSpPr>
                <a:spLocks noEditPoints="1"/>
              </p:cNvSpPr>
              <p:nvPr/>
            </p:nvSpPr>
            <p:spPr bwMode="auto">
              <a:xfrm>
                <a:off x="5876" y="9076"/>
                <a:ext cx="33" cy="2465"/>
              </a:xfrm>
              <a:custGeom>
                <a:avLst/>
                <a:gdLst>
                  <a:gd name="T0" fmla="*/ 0 w 33"/>
                  <a:gd name="T1" fmla="*/ 2437 h 2465"/>
                  <a:gd name="T2" fmla="*/ 0 w 33"/>
                  <a:gd name="T3" fmla="*/ 1841 h 2465"/>
                  <a:gd name="T4" fmla="*/ 33 w 33"/>
                  <a:gd name="T5" fmla="*/ 1873 h 2465"/>
                  <a:gd name="T6" fmla="*/ 33 w 33"/>
                  <a:gd name="T7" fmla="*/ 2465 h 2465"/>
                  <a:gd name="T8" fmla="*/ 0 w 33"/>
                  <a:gd name="T9" fmla="*/ 2437 h 2465"/>
                  <a:gd name="T10" fmla="*/ 0 w 33"/>
                  <a:gd name="T11" fmla="*/ 193 h 2465"/>
                  <a:gd name="T12" fmla="*/ 0 w 33"/>
                  <a:gd name="T13" fmla="*/ 0 h 2465"/>
                  <a:gd name="T14" fmla="*/ 33 w 33"/>
                  <a:gd name="T15" fmla="*/ 0 h 2465"/>
                  <a:gd name="T16" fmla="*/ 33 w 33"/>
                  <a:gd name="T17" fmla="*/ 153 h 2465"/>
                  <a:gd name="T18" fmla="*/ 0 w 33"/>
                  <a:gd name="T19" fmla="*/ 193 h 2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2465">
                    <a:moveTo>
                      <a:pt x="0" y="2437"/>
                    </a:moveTo>
                    <a:lnTo>
                      <a:pt x="0" y="1841"/>
                    </a:lnTo>
                    <a:lnTo>
                      <a:pt x="33" y="1873"/>
                    </a:lnTo>
                    <a:lnTo>
                      <a:pt x="33" y="2465"/>
                    </a:lnTo>
                    <a:lnTo>
                      <a:pt x="0" y="2437"/>
                    </a:lnTo>
                    <a:close/>
                    <a:moveTo>
                      <a:pt x="0" y="193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153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8C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2" name="Freeform 126"/>
              <p:cNvSpPr>
                <a:spLocks noEditPoints="1"/>
              </p:cNvSpPr>
              <p:nvPr/>
            </p:nvSpPr>
            <p:spPr bwMode="auto">
              <a:xfrm>
                <a:off x="5909" y="9076"/>
                <a:ext cx="32" cy="2498"/>
              </a:xfrm>
              <a:custGeom>
                <a:avLst/>
                <a:gdLst>
                  <a:gd name="T0" fmla="*/ 0 w 32"/>
                  <a:gd name="T1" fmla="*/ 2465 h 2498"/>
                  <a:gd name="T2" fmla="*/ 0 w 32"/>
                  <a:gd name="T3" fmla="*/ 1873 h 2498"/>
                  <a:gd name="T4" fmla="*/ 32 w 32"/>
                  <a:gd name="T5" fmla="*/ 1901 h 2498"/>
                  <a:gd name="T6" fmla="*/ 32 w 32"/>
                  <a:gd name="T7" fmla="*/ 2498 h 2498"/>
                  <a:gd name="T8" fmla="*/ 0 w 32"/>
                  <a:gd name="T9" fmla="*/ 2465 h 2498"/>
                  <a:gd name="T10" fmla="*/ 0 w 32"/>
                  <a:gd name="T11" fmla="*/ 153 h 2498"/>
                  <a:gd name="T12" fmla="*/ 0 w 32"/>
                  <a:gd name="T13" fmla="*/ 0 h 2498"/>
                  <a:gd name="T14" fmla="*/ 32 w 32"/>
                  <a:gd name="T15" fmla="*/ 0 h 2498"/>
                  <a:gd name="T16" fmla="*/ 32 w 32"/>
                  <a:gd name="T17" fmla="*/ 116 h 2498"/>
                  <a:gd name="T18" fmla="*/ 0 w 32"/>
                  <a:gd name="T19" fmla="*/ 153 h 2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498">
                    <a:moveTo>
                      <a:pt x="0" y="2465"/>
                    </a:moveTo>
                    <a:lnTo>
                      <a:pt x="0" y="1873"/>
                    </a:lnTo>
                    <a:lnTo>
                      <a:pt x="32" y="1901"/>
                    </a:lnTo>
                    <a:lnTo>
                      <a:pt x="32" y="2498"/>
                    </a:lnTo>
                    <a:lnTo>
                      <a:pt x="0" y="2465"/>
                    </a:lnTo>
                    <a:close/>
                    <a:moveTo>
                      <a:pt x="0" y="153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16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8F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3" name="Freeform 127"/>
              <p:cNvSpPr>
                <a:spLocks noEditPoints="1"/>
              </p:cNvSpPr>
              <p:nvPr/>
            </p:nvSpPr>
            <p:spPr bwMode="auto">
              <a:xfrm>
                <a:off x="5941" y="9076"/>
                <a:ext cx="32" cy="2526"/>
              </a:xfrm>
              <a:custGeom>
                <a:avLst/>
                <a:gdLst>
                  <a:gd name="T0" fmla="*/ 0 w 32"/>
                  <a:gd name="T1" fmla="*/ 2498 h 2526"/>
                  <a:gd name="T2" fmla="*/ 0 w 32"/>
                  <a:gd name="T3" fmla="*/ 1901 h 2526"/>
                  <a:gd name="T4" fmla="*/ 32 w 32"/>
                  <a:gd name="T5" fmla="*/ 1934 h 2526"/>
                  <a:gd name="T6" fmla="*/ 32 w 32"/>
                  <a:gd name="T7" fmla="*/ 2526 h 2526"/>
                  <a:gd name="T8" fmla="*/ 0 w 32"/>
                  <a:gd name="T9" fmla="*/ 2498 h 2526"/>
                  <a:gd name="T10" fmla="*/ 0 w 32"/>
                  <a:gd name="T11" fmla="*/ 116 h 2526"/>
                  <a:gd name="T12" fmla="*/ 0 w 32"/>
                  <a:gd name="T13" fmla="*/ 0 h 2526"/>
                  <a:gd name="T14" fmla="*/ 32 w 32"/>
                  <a:gd name="T15" fmla="*/ 0 h 2526"/>
                  <a:gd name="T16" fmla="*/ 32 w 32"/>
                  <a:gd name="T17" fmla="*/ 76 h 2526"/>
                  <a:gd name="T18" fmla="*/ 0 w 32"/>
                  <a:gd name="T19" fmla="*/ 116 h 2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526">
                    <a:moveTo>
                      <a:pt x="0" y="2498"/>
                    </a:moveTo>
                    <a:lnTo>
                      <a:pt x="0" y="1901"/>
                    </a:lnTo>
                    <a:lnTo>
                      <a:pt x="32" y="1934"/>
                    </a:lnTo>
                    <a:lnTo>
                      <a:pt x="32" y="2526"/>
                    </a:lnTo>
                    <a:lnTo>
                      <a:pt x="0" y="2498"/>
                    </a:lnTo>
                    <a:close/>
                    <a:moveTo>
                      <a:pt x="0" y="116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7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92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4" name="Freeform 128"/>
              <p:cNvSpPr>
                <a:spLocks noEditPoints="1"/>
              </p:cNvSpPr>
              <p:nvPr/>
            </p:nvSpPr>
            <p:spPr bwMode="auto">
              <a:xfrm>
                <a:off x="5973" y="9076"/>
                <a:ext cx="32" cy="2558"/>
              </a:xfrm>
              <a:custGeom>
                <a:avLst/>
                <a:gdLst>
                  <a:gd name="T0" fmla="*/ 0 w 32"/>
                  <a:gd name="T1" fmla="*/ 2526 h 2558"/>
                  <a:gd name="T2" fmla="*/ 0 w 32"/>
                  <a:gd name="T3" fmla="*/ 1934 h 2558"/>
                  <a:gd name="T4" fmla="*/ 32 w 32"/>
                  <a:gd name="T5" fmla="*/ 1966 h 2558"/>
                  <a:gd name="T6" fmla="*/ 32 w 32"/>
                  <a:gd name="T7" fmla="*/ 2558 h 2558"/>
                  <a:gd name="T8" fmla="*/ 0 w 32"/>
                  <a:gd name="T9" fmla="*/ 2526 h 2558"/>
                  <a:gd name="T10" fmla="*/ 0 w 32"/>
                  <a:gd name="T11" fmla="*/ 76 h 2558"/>
                  <a:gd name="T12" fmla="*/ 0 w 32"/>
                  <a:gd name="T13" fmla="*/ 0 h 2558"/>
                  <a:gd name="T14" fmla="*/ 32 w 32"/>
                  <a:gd name="T15" fmla="*/ 0 h 2558"/>
                  <a:gd name="T16" fmla="*/ 32 w 32"/>
                  <a:gd name="T17" fmla="*/ 36 h 2558"/>
                  <a:gd name="T18" fmla="*/ 0 w 32"/>
                  <a:gd name="T19" fmla="*/ 76 h 2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558">
                    <a:moveTo>
                      <a:pt x="0" y="2526"/>
                    </a:moveTo>
                    <a:lnTo>
                      <a:pt x="0" y="1934"/>
                    </a:lnTo>
                    <a:lnTo>
                      <a:pt x="32" y="1966"/>
                    </a:lnTo>
                    <a:lnTo>
                      <a:pt x="32" y="2558"/>
                    </a:lnTo>
                    <a:lnTo>
                      <a:pt x="0" y="2526"/>
                    </a:lnTo>
                    <a:close/>
                    <a:moveTo>
                      <a:pt x="0" y="76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3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95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5" name="Freeform 129"/>
              <p:cNvSpPr>
                <a:spLocks noEditPoints="1"/>
              </p:cNvSpPr>
              <p:nvPr/>
            </p:nvSpPr>
            <p:spPr bwMode="auto">
              <a:xfrm>
                <a:off x="6005" y="9076"/>
                <a:ext cx="33" cy="2586"/>
              </a:xfrm>
              <a:custGeom>
                <a:avLst/>
                <a:gdLst>
                  <a:gd name="T0" fmla="*/ 0 w 33"/>
                  <a:gd name="T1" fmla="*/ 2558 h 2586"/>
                  <a:gd name="T2" fmla="*/ 0 w 33"/>
                  <a:gd name="T3" fmla="*/ 1966 h 2586"/>
                  <a:gd name="T4" fmla="*/ 33 w 33"/>
                  <a:gd name="T5" fmla="*/ 1994 h 2586"/>
                  <a:gd name="T6" fmla="*/ 33 w 33"/>
                  <a:gd name="T7" fmla="*/ 2586 h 2586"/>
                  <a:gd name="T8" fmla="*/ 0 w 33"/>
                  <a:gd name="T9" fmla="*/ 2558 h 2586"/>
                  <a:gd name="T10" fmla="*/ 0 w 33"/>
                  <a:gd name="T11" fmla="*/ 36 h 2586"/>
                  <a:gd name="T12" fmla="*/ 0 w 33"/>
                  <a:gd name="T13" fmla="*/ 0 h 2586"/>
                  <a:gd name="T14" fmla="*/ 33 w 33"/>
                  <a:gd name="T15" fmla="*/ 0 h 2586"/>
                  <a:gd name="T16" fmla="*/ 0 w 33"/>
                  <a:gd name="T17" fmla="*/ 36 h 2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586">
                    <a:moveTo>
                      <a:pt x="0" y="2558"/>
                    </a:moveTo>
                    <a:lnTo>
                      <a:pt x="0" y="1966"/>
                    </a:lnTo>
                    <a:lnTo>
                      <a:pt x="33" y="1994"/>
                    </a:lnTo>
                    <a:lnTo>
                      <a:pt x="33" y="2586"/>
                    </a:lnTo>
                    <a:lnTo>
                      <a:pt x="0" y="2558"/>
                    </a:lnTo>
                    <a:close/>
                    <a:moveTo>
                      <a:pt x="0" y="36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6" name="Freeform 130"/>
              <p:cNvSpPr>
                <a:spLocks/>
              </p:cNvSpPr>
              <p:nvPr/>
            </p:nvSpPr>
            <p:spPr bwMode="auto">
              <a:xfrm>
                <a:off x="3321" y="8979"/>
                <a:ext cx="1447" cy="189"/>
              </a:xfrm>
              <a:custGeom>
                <a:avLst/>
                <a:gdLst>
                  <a:gd name="T0" fmla="*/ 194 w 1447"/>
                  <a:gd name="T1" fmla="*/ 93 h 189"/>
                  <a:gd name="T2" fmla="*/ 97 w 1447"/>
                  <a:gd name="T3" fmla="*/ 189 h 189"/>
                  <a:gd name="T4" fmla="*/ 1447 w 1447"/>
                  <a:gd name="T5" fmla="*/ 189 h 189"/>
                  <a:gd name="T6" fmla="*/ 1447 w 1447"/>
                  <a:gd name="T7" fmla="*/ 0 h 189"/>
                  <a:gd name="T8" fmla="*/ 97 w 1447"/>
                  <a:gd name="T9" fmla="*/ 0 h 189"/>
                  <a:gd name="T10" fmla="*/ 0 w 1447"/>
                  <a:gd name="T11" fmla="*/ 93 h 189"/>
                  <a:gd name="T12" fmla="*/ 97 w 1447"/>
                  <a:gd name="T13" fmla="*/ 0 h 189"/>
                  <a:gd name="T14" fmla="*/ 0 w 1447"/>
                  <a:gd name="T15" fmla="*/ 0 h 189"/>
                  <a:gd name="T16" fmla="*/ 0 w 1447"/>
                  <a:gd name="T17" fmla="*/ 93 h 189"/>
                  <a:gd name="T18" fmla="*/ 194 w 1447"/>
                  <a:gd name="T19" fmla="*/ 9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7" h="189">
                    <a:moveTo>
                      <a:pt x="194" y="93"/>
                    </a:moveTo>
                    <a:lnTo>
                      <a:pt x="97" y="189"/>
                    </a:lnTo>
                    <a:lnTo>
                      <a:pt x="1447" y="189"/>
                    </a:lnTo>
                    <a:lnTo>
                      <a:pt x="1447" y="0"/>
                    </a:lnTo>
                    <a:lnTo>
                      <a:pt x="97" y="0"/>
                    </a:lnTo>
                    <a:lnTo>
                      <a:pt x="0" y="93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194" y="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7" name="Freeform 131"/>
              <p:cNvSpPr>
                <a:spLocks/>
              </p:cNvSpPr>
              <p:nvPr/>
            </p:nvSpPr>
            <p:spPr bwMode="auto">
              <a:xfrm>
                <a:off x="3321" y="9072"/>
                <a:ext cx="194" cy="543"/>
              </a:xfrm>
              <a:custGeom>
                <a:avLst/>
                <a:gdLst>
                  <a:gd name="T0" fmla="*/ 97 w 194"/>
                  <a:gd name="T1" fmla="*/ 354 h 543"/>
                  <a:gd name="T2" fmla="*/ 194 w 194"/>
                  <a:gd name="T3" fmla="*/ 447 h 543"/>
                  <a:gd name="T4" fmla="*/ 194 w 194"/>
                  <a:gd name="T5" fmla="*/ 0 h 543"/>
                  <a:gd name="T6" fmla="*/ 0 w 194"/>
                  <a:gd name="T7" fmla="*/ 0 h 543"/>
                  <a:gd name="T8" fmla="*/ 0 w 194"/>
                  <a:gd name="T9" fmla="*/ 447 h 543"/>
                  <a:gd name="T10" fmla="*/ 97 w 194"/>
                  <a:gd name="T11" fmla="*/ 543 h 543"/>
                  <a:gd name="T12" fmla="*/ 0 w 194"/>
                  <a:gd name="T13" fmla="*/ 447 h 543"/>
                  <a:gd name="T14" fmla="*/ 0 w 194"/>
                  <a:gd name="T15" fmla="*/ 543 h 543"/>
                  <a:gd name="T16" fmla="*/ 97 w 194"/>
                  <a:gd name="T17" fmla="*/ 543 h 543"/>
                  <a:gd name="T18" fmla="*/ 97 w 194"/>
                  <a:gd name="T19" fmla="*/ 354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4" h="543">
                    <a:moveTo>
                      <a:pt x="97" y="354"/>
                    </a:moveTo>
                    <a:lnTo>
                      <a:pt x="194" y="447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447"/>
                    </a:lnTo>
                    <a:lnTo>
                      <a:pt x="97" y="543"/>
                    </a:lnTo>
                    <a:lnTo>
                      <a:pt x="0" y="447"/>
                    </a:lnTo>
                    <a:lnTo>
                      <a:pt x="0" y="543"/>
                    </a:lnTo>
                    <a:lnTo>
                      <a:pt x="97" y="543"/>
                    </a:lnTo>
                    <a:lnTo>
                      <a:pt x="97" y="3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8" name="Freeform 132"/>
              <p:cNvSpPr>
                <a:spLocks/>
              </p:cNvSpPr>
              <p:nvPr/>
            </p:nvSpPr>
            <p:spPr bwMode="auto">
              <a:xfrm>
                <a:off x="3418" y="9426"/>
                <a:ext cx="649" cy="189"/>
              </a:xfrm>
              <a:custGeom>
                <a:avLst/>
                <a:gdLst>
                  <a:gd name="T0" fmla="*/ 516 w 649"/>
                  <a:gd name="T1" fmla="*/ 157 h 189"/>
                  <a:gd name="T2" fmla="*/ 443 w 649"/>
                  <a:gd name="T3" fmla="*/ 0 h 189"/>
                  <a:gd name="T4" fmla="*/ 0 w 649"/>
                  <a:gd name="T5" fmla="*/ 0 h 189"/>
                  <a:gd name="T6" fmla="*/ 0 w 649"/>
                  <a:gd name="T7" fmla="*/ 189 h 189"/>
                  <a:gd name="T8" fmla="*/ 443 w 649"/>
                  <a:gd name="T9" fmla="*/ 189 h 189"/>
                  <a:gd name="T10" fmla="*/ 371 w 649"/>
                  <a:gd name="T11" fmla="*/ 32 h 189"/>
                  <a:gd name="T12" fmla="*/ 516 w 649"/>
                  <a:gd name="T13" fmla="*/ 157 h 189"/>
                  <a:gd name="T14" fmla="*/ 649 w 649"/>
                  <a:gd name="T15" fmla="*/ 0 h 189"/>
                  <a:gd name="T16" fmla="*/ 443 w 649"/>
                  <a:gd name="T17" fmla="*/ 0 h 189"/>
                  <a:gd name="T18" fmla="*/ 516 w 649"/>
                  <a:gd name="T19" fmla="*/ 15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9" h="189">
                    <a:moveTo>
                      <a:pt x="516" y="157"/>
                    </a:moveTo>
                    <a:lnTo>
                      <a:pt x="443" y="0"/>
                    </a:lnTo>
                    <a:lnTo>
                      <a:pt x="0" y="0"/>
                    </a:lnTo>
                    <a:lnTo>
                      <a:pt x="0" y="189"/>
                    </a:lnTo>
                    <a:lnTo>
                      <a:pt x="443" y="189"/>
                    </a:lnTo>
                    <a:lnTo>
                      <a:pt x="371" y="32"/>
                    </a:lnTo>
                    <a:lnTo>
                      <a:pt x="516" y="157"/>
                    </a:lnTo>
                    <a:lnTo>
                      <a:pt x="649" y="0"/>
                    </a:lnTo>
                    <a:lnTo>
                      <a:pt x="443" y="0"/>
                    </a:lnTo>
                    <a:lnTo>
                      <a:pt x="516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9" name="Freeform 133"/>
              <p:cNvSpPr>
                <a:spLocks/>
              </p:cNvSpPr>
              <p:nvPr/>
            </p:nvSpPr>
            <p:spPr bwMode="auto">
              <a:xfrm>
                <a:off x="3321" y="9458"/>
                <a:ext cx="613" cy="621"/>
              </a:xfrm>
              <a:custGeom>
                <a:avLst/>
                <a:gdLst>
                  <a:gd name="T0" fmla="*/ 194 w 613"/>
                  <a:gd name="T1" fmla="*/ 484 h 621"/>
                  <a:gd name="T2" fmla="*/ 202 w 613"/>
                  <a:gd name="T3" fmla="*/ 613 h 621"/>
                  <a:gd name="T4" fmla="*/ 613 w 613"/>
                  <a:gd name="T5" fmla="*/ 125 h 621"/>
                  <a:gd name="T6" fmla="*/ 468 w 613"/>
                  <a:gd name="T7" fmla="*/ 0 h 621"/>
                  <a:gd name="T8" fmla="*/ 57 w 613"/>
                  <a:gd name="T9" fmla="*/ 492 h 621"/>
                  <a:gd name="T10" fmla="*/ 65 w 613"/>
                  <a:gd name="T11" fmla="*/ 621 h 621"/>
                  <a:gd name="T12" fmla="*/ 57 w 613"/>
                  <a:gd name="T13" fmla="*/ 492 h 621"/>
                  <a:gd name="T14" fmla="*/ 0 w 613"/>
                  <a:gd name="T15" fmla="*/ 556 h 621"/>
                  <a:gd name="T16" fmla="*/ 65 w 613"/>
                  <a:gd name="T17" fmla="*/ 621 h 621"/>
                  <a:gd name="T18" fmla="*/ 194 w 613"/>
                  <a:gd name="T19" fmla="*/ 484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3" h="621">
                    <a:moveTo>
                      <a:pt x="194" y="484"/>
                    </a:moveTo>
                    <a:lnTo>
                      <a:pt x="202" y="613"/>
                    </a:lnTo>
                    <a:lnTo>
                      <a:pt x="613" y="125"/>
                    </a:lnTo>
                    <a:lnTo>
                      <a:pt x="468" y="0"/>
                    </a:lnTo>
                    <a:lnTo>
                      <a:pt x="57" y="492"/>
                    </a:lnTo>
                    <a:lnTo>
                      <a:pt x="65" y="621"/>
                    </a:lnTo>
                    <a:lnTo>
                      <a:pt x="57" y="492"/>
                    </a:lnTo>
                    <a:lnTo>
                      <a:pt x="0" y="556"/>
                    </a:lnTo>
                    <a:lnTo>
                      <a:pt x="65" y="621"/>
                    </a:lnTo>
                    <a:lnTo>
                      <a:pt x="194" y="4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0" name="Freeform 134"/>
              <p:cNvSpPr>
                <a:spLocks/>
              </p:cNvSpPr>
              <p:nvPr/>
            </p:nvSpPr>
            <p:spPr bwMode="auto">
              <a:xfrm>
                <a:off x="3386" y="9942"/>
                <a:ext cx="451" cy="508"/>
              </a:xfrm>
              <a:custGeom>
                <a:avLst/>
                <a:gdLst>
                  <a:gd name="T0" fmla="*/ 306 w 451"/>
                  <a:gd name="T1" fmla="*/ 306 h 508"/>
                  <a:gd name="T2" fmla="*/ 443 w 451"/>
                  <a:gd name="T3" fmla="*/ 298 h 508"/>
                  <a:gd name="T4" fmla="*/ 129 w 451"/>
                  <a:gd name="T5" fmla="*/ 0 h 508"/>
                  <a:gd name="T6" fmla="*/ 0 w 451"/>
                  <a:gd name="T7" fmla="*/ 137 h 508"/>
                  <a:gd name="T8" fmla="*/ 314 w 451"/>
                  <a:gd name="T9" fmla="*/ 435 h 508"/>
                  <a:gd name="T10" fmla="*/ 451 w 451"/>
                  <a:gd name="T11" fmla="*/ 427 h 508"/>
                  <a:gd name="T12" fmla="*/ 314 w 451"/>
                  <a:gd name="T13" fmla="*/ 435 h 508"/>
                  <a:gd name="T14" fmla="*/ 387 w 451"/>
                  <a:gd name="T15" fmla="*/ 508 h 508"/>
                  <a:gd name="T16" fmla="*/ 451 w 451"/>
                  <a:gd name="T17" fmla="*/ 427 h 508"/>
                  <a:gd name="T18" fmla="*/ 306 w 451"/>
                  <a:gd name="T19" fmla="*/ 306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1" h="508">
                    <a:moveTo>
                      <a:pt x="306" y="306"/>
                    </a:moveTo>
                    <a:lnTo>
                      <a:pt x="443" y="298"/>
                    </a:lnTo>
                    <a:lnTo>
                      <a:pt x="129" y="0"/>
                    </a:lnTo>
                    <a:lnTo>
                      <a:pt x="0" y="137"/>
                    </a:lnTo>
                    <a:lnTo>
                      <a:pt x="314" y="435"/>
                    </a:lnTo>
                    <a:lnTo>
                      <a:pt x="451" y="427"/>
                    </a:lnTo>
                    <a:lnTo>
                      <a:pt x="314" y="435"/>
                    </a:lnTo>
                    <a:lnTo>
                      <a:pt x="387" y="508"/>
                    </a:lnTo>
                    <a:lnTo>
                      <a:pt x="451" y="427"/>
                    </a:lnTo>
                    <a:lnTo>
                      <a:pt x="306" y="3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1" name="Freeform 135"/>
              <p:cNvSpPr>
                <a:spLocks/>
              </p:cNvSpPr>
              <p:nvPr/>
            </p:nvSpPr>
            <p:spPr bwMode="auto">
              <a:xfrm>
                <a:off x="3692" y="8979"/>
                <a:ext cx="1274" cy="1390"/>
              </a:xfrm>
              <a:custGeom>
                <a:avLst/>
                <a:gdLst>
                  <a:gd name="T0" fmla="*/ 1076 w 1274"/>
                  <a:gd name="T1" fmla="*/ 189 h 1390"/>
                  <a:gd name="T2" fmla="*/ 1004 w 1274"/>
                  <a:gd name="T3" fmla="*/ 36 h 1390"/>
                  <a:gd name="T4" fmla="*/ 0 w 1274"/>
                  <a:gd name="T5" fmla="*/ 1269 h 1390"/>
                  <a:gd name="T6" fmla="*/ 145 w 1274"/>
                  <a:gd name="T7" fmla="*/ 1390 h 1390"/>
                  <a:gd name="T8" fmla="*/ 1149 w 1274"/>
                  <a:gd name="T9" fmla="*/ 153 h 1390"/>
                  <a:gd name="T10" fmla="*/ 1076 w 1274"/>
                  <a:gd name="T11" fmla="*/ 0 h 1390"/>
                  <a:gd name="T12" fmla="*/ 1149 w 1274"/>
                  <a:gd name="T13" fmla="*/ 153 h 1390"/>
                  <a:gd name="T14" fmla="*/ 1274 w 1274"/>
                  <a:gd name="T15" fmla="*/ 0 h 1390"/>
                  <a:gd name="T16" fmla="*/ 1076 w 1274"/>
                  <a:gd name="T17" fmla="*/ 0 h 1390"/>
                  <a:gd name="T18" fmla="*/ 1076 w 1274"/>
                  <a:gd name="T19" fmla="*/ 189 h 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4" h="1390">
                    <a:moveTo>
                      <a:pt x="1076" y="189"/>
                    </a:moveTo>
                    <a:lnTo>
                      <a:pt x="1004" y="36"/>
                    </a:lnTo>
                    <a:lnTo>
                      <a:pt x="0" y="1269"/>
                    </a:lnTo>
                    <a:lnTo>
                      <a:pt x="145" y="1390"/>
                    </a:lnTo>
                    <a:lnTo>
                      <a:pt x="1149" y="153"/>
                    </a:lnTo>
                    <a:lnTo>
                      <a:pt x="1076" y="0"/>
                    </a:lnTo>
                    <a:lnTo>
                      <a:pt x="1149" y="153"/>
                    </a:lnTo>
                    <a:lnTo>
                      <a:pt x="1274" y="0"/>
                    </a:lnTo>
                    <a:lnTo>
                      <a:pt x="1076" y="0"/>
                    </a:lnTo>
                    <a:lnTo>
                      <a:pt x="1076" y="1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2" name="Rectangle 136"/>
              <p:cNvSpPr>
                <a:spLocks noChangeArrowheads="1"/>
              </p:cNvSpPr>
              <p:nvPr/>
            </p:nvSpPr>
            <p:spPr bwMode="auto">
              <a:xfrm>
                <a:off x="3418" y="9072"/>
                <a:ext cx="28" cy="44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3" name="Freeform 137"/>
              <p:cNvSpPr>
                <a:spLocks noEditPoints="1"/>
              </p:cNvSpPr>
              <p:nvPr/>
            </p:nvSpPr>
            <p:spPr bwMode="auto">
              <a:xfrm>
                <a:off x="3446" y="9072"/>
                <a:ext cx="24" cy="958"/>
              </a:xfrm>
              <a:custGeom>
                <a:avLst/>
                <a:gdLst>
                  <a:gd name="T0" fmla="*/ 0 w 24"/>
                  <a:gd name="T1" fmla="*/ 447 h 958"/>
                  <a:gd name="T2" fmla="*/ 0 w 24"/>
                  <a:gd name="T3" fmla="*/ 0 h 958"/>
                  <a:gd name="T4" fmla="*/ 24 w 24"/>
                  <a:gd name="T5" fmla="*/ 0 h 958"/>
                  <a:gd name="T6" fmla="*/ 24 w 24"/>
                  <a:gd name="T7" fmla="*/ 447 h 958"/>
                  <a:gd name="T8" fmla="*/ 0 w 24"/>
                  <a:gd name="T9" fmla="*/ 447 h 958"/>
                  <a:gd name="T10" fmla="*/ 24 w 24"/>
                  <a:gd name="T11" fmla="*/ 910 h 958"/>
                  <a:gd name="T12" fmla="*/ 24 w 24"/>
                  <a:gd name="T13" fmla="*/ 958 h 958"/>
                  <a:gd name="T14" fmla="*/ 4 w 24"/>
                  <a:gd name="T15" fmla="*/ 938 h 958"/>
                  <a:gd name="T16" fmla="*/ 24 w 24"/>
                  <a:gd name="T17" fmla="*/ 910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958">
                    <a:moveTo>
                      <a:pt x="0" y="447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447"/>
                    </a:lnTo>
                    <a:lnTo>
                      <a:pt x="0" y="447"/>
                    </a:lnTo>
                    <a:close/>
                    <a:moveTo>
                      <a:pt x="24" y="910"/>
                    </a:moveTo>
                    <a:lnTo>
                      <a:pt x="24" y="958"/>
                    </a:lnTo>
                    <a:lnTo>
                      <a:pt x="4" y="938"/>
                    </a:lnTo>
                    <a:lnTo>
                      <a:pt x="24" y="910"/>
                    </a:lnTo>
                    <a:close/>
                  </a:path>
                </a:pathLst>
              </a:custGeom>
              <a:solidFill>
                <a:srgbClr val="030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4" name="Freeform 138"/>
              <p:cNvSpPr>
                <a:spLocks noEditPoints="1"/>
              </p:cNvSpPr>
              <p:nvPr/>
            </p:nvSpPr>
            <p:spPr bwMode="auto">
              <a:xfrm>
                <a:off x="3470" y="9072"/>
                <a:ext cx="29" cy="983"/>
              </a:xfrm>
              <a:custGeom>
                <a:avLst/>
                <a:gdLst>
                  <a:gd name="T0" fmla="*/ 0 w 29"/>
                  <a:gd name="T1" fmla="*/ 958 h 983"/>
                  <a:gd name="T2" fmla="*/ 0 w 29"/>
                  <a:gd name="T3" fmla="*/ 910 h 983"/>
                  <a:gd name="T4" fmla="*/ 29 w 29"/>
                  <a:gd name="T5" fmla="*/ 878 h 983"/>
                  <a:gd name="T6" fmla="*/ 29 w 29"/>
                  <a:gd name="T7" fmla="*/ 983 h 983"/>
                  <a:gd name="T8" fmla="*/ 0 w 29"/>
                  <a:gd name="T9" fmla="*/ 958 h 983"/>
                  <a:gd name="T10" fmla="*/ 0 w 29"/>
                  <a:gd name="T11" fmla="*/ 447 h 983"/>
                  <a:gd name="T12" fmla="*/ 0 w 29"/>
                  <a:gd name="T13" fmla="*/ 0 h 983"/>
                  <a:gd name="T14" fmla="*/ 29 w 29"/>
                  <a:gd name="T15" fmla="*/ 0 h 983"/>
                  <a:gd name="T16" fmla="*/ 29 w 29"/>
                  <a:gd name="T17" fmla="*/ 447 h 983"/>
                  <a:gd name="T18" fmla="*/ 0 w 29"/>
                  <a:gd name="T19" fmla="*/ 447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983">
                    <a:moveTo>
                      <a:pt x="0" y="958"/>
                    </a:moveTo>
                    <a:lnTo>
                      <a:pt x="0" y="910"/>
                    </a:lnTo>
                    <a:lnTo>
                      <a:pt x="29" y="878"/>
                    </a:lnTo>
                    <a:lnTo>
                      <a:pt x="29" y="983"/>
                    </a:lnTo>
                    <a:lnTo>
                      <a:pt x="0" y="958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060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5" name="Freeform 139"/>
              <p:cNvSpPr>
                <a:spLocks noEditPoints="1"/>
              </p:cNvSpPr>
              <p:nvPr/>
            </p:nvSpPr>
            <p:spPr bwMode="auto">
              <a:xfrm>
                <a:off x="3499" y="9072"/>
                <a:ext cx="28" cy="1011"/>
              </a:xfrm>
              <a:custGeom>
                <a:avLst/>
                <a:gdLst>
                  <a:gd name="T0" fmla="*/ 0 w 28"/>
                  <a:gd name="T1" fmla="*/ 983 h 1011"/>
                  <a:gd name="T2" fmla="*/ 0 w 28"/>
                  <a:gd name="T3" fmla="*/ 878 h 1011"/>
                  <a:gd name="T4" fmla="*/ 28 w 28"/>
                  <a:gd name="T5" fmla="*/ 850 h 1011"/>
                  <a:gd name="T6" fmla="*/ 28 w 28"/>
                  <a:gd name="T7" fmla="*/ 1011 h 1011"/>
                  <a:gd name="T8" fmla="*/ 0 w 28"/>
                  <a:gd name="T9" fmla="*/ 983 h 1011"/>
                  <a:gd name="T10" fmla="*/ 0 w 28"/>
                  <a:gd name="T11" fmla="*/ 447 h 1011"/>
                  <a:gd name="T12" fmla="*/ 0 w 28"/>
                  <a:gd name="T13" fmla="*/ 0 h 1011"/>
                  <a:gd name="T14" fmla="*/ 28 w 28"/>
                  <a:gd name="T15" fmla="*/ 0 h 1011"/>
                  <a:gd name="T16" fmla="*/ 28 w 28"/>
                  <a:gd name="T17" fmla="*/ 447 h 1011"/>
                  <a:gd name="T18" fmla="*/ 0 w 28"/>
                  <a:gd name="T19" fmla="*/ 447 h 1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011">
                    <a:moveTo>
                      <a:pt x="0" y="983"/>
                    </a:moveTo>
                    <a:lnTo>
                      <a:pt x="0" y="878"/>
                    </a:lnTo>
                    <a:lnTo>
                      <a:pt x="28" y="850"/>
                    </a:lnTo>
                    <a:lnTo>
                      <a:pt x="28" y="1011"/>
                    </a:lnTo>
                    <a:lnTo>
                      <a:pt x="0" y="983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090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6" name="Freeform 140"/>
              <p:cNvSpPr>
                <a:spLocks noEditPoints="1"/>
              </p:cNvSpPr>
              <p:nvPr/>
            </p:nvSpPr>
            <p:spPr bwMode="auto">
              <a:xfrm>
                <a:off x="3527" y="9072"/>
                <a:ext cx="28" cy="1035"/>
              </a:xfrm>
              <a:custGeom>
                <a:avLst/>
                <a:gdLst>
                  <a:gd name="T0" fmla="*/ 0 w 28"/>
                  <a:gd name="T1" fmla="*/ 1011 h 1035"/>
                  <a:gd name="T2" fmla="*/ 0 w 28"/>
                  <a:gd name="T3" fmla="*/ 850 h 1035"/>
                  <a:gd name="T4" fmla="*/ 28 w 28"/>
                  <a:gd name="T5" fmla="*/ 817 h 1035"/>
                  <a:gd name="T6" fmla="*/ 28 w 28"/>
                  <a:gd name="T7" fmla="*/ 1035 h 1035"/>
                  <a:gd name="T8" fmla="*/ 0 w 28"/>
                  <a:gd name="T9" fmla="*/ 1011 h 1035"/>
                  <a:gd name="T10" fmla="*/ 0 w 28"/>
                  <a:gd name="T11" fmla="*/ 447 h 1035"/>
                  <a:gd name="T12" fmla="*/ 0 w 28"/>
                  <a:gd name="T13" fmla="*/ 0 h 1035"/>
                  <a:gd name="T14" fmla="*/ 28 w 28"/>
                  <a:gd name="T15" fmla="*/ 0 h 1035"/>
                  <a:gd name="T16" fmla="*/ 28 w 28"/>
                  <a:gd name="T17" fmla="*/ 447 h 1035"/>
                  <a:gd name="T18" fmla="*/ 0 w 28"/>
                  <a:gd name="T19" fmla="*/ 447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035">
                    <a:moveTo>
                      <a:pt x="0" y="1011"/>
                    </a:moveTo>
                    <a:lnTo>
                      <a:pt x="0" y="850"/>
                    </a:lnTo>
                    <a:lnTo>
                      <a:pt x="28" y="817"/>
                    </a:lnTo>
                    <a:lnTo>
                      <a:pt x="28" y="1035"/>
                    </a:lnTo>
                    <a:lnTo>
                      <a:pt x="0" y="1011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0C1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7" name="Freeform 141"/>
              <p:cNvSpPr>
                <a:spLocks noEditPoints="1"/>
              </p:cNvSpPr>
              <p:nvPr/>
            </p:nvSpPr>
            <p:spPr bwMode="auto">
              <a:xfrm>
                <a:off x="3555" y="9072"/>
                <a:ext cx="24" cy="1059"/>
              </a:xfrm>
              <a:custGeom>
                <a:avLst/>
                <a:gdLst>
                  <a:gd name="T0" fmla="*/ 0 w 24"/>
                  <a:gd name="T1" fmla="*/ 1035 h 1059"/>
                  <a:gd name="T2" fmla="*/ 0 w 24"/>
                  <a:gd name="T3" fmla="*/ 817 h 1059"/>
                  <a:gd name="T4" fmla="*/ 24 w 24"/>
                  <a:gd name="T5" fmla="*/ 785 h 1059"/>
                  <a:gd name="T6" fmla="*/ 24 w 24"/>
                  <a:gd name="T7" fmla="*/ 1059 h 1059"/>
                  <a:gd name="T8" fmla="*/ 0 w 24"/>
                  <a:gd name="T9" fmla="*/ 1035 h 1059"/>
                  <a:gd name="T10" fmla="*/ 0 w 24"/>
                  <a:gd name="T11" fmla="*/ 447 h 1059"/>
                  <a:gd name="T12" fmla="*/ 0 w 24"/>
                  <a:gd name="T13" fmla="*/ 0 h 1059"/>
                  <a:gd name="T14" fmla="*/ 24 w 24"/>
                  <a:gd name="T15" fmla="*/ 0 h 1059"/>
                  <a:gd name="T16" fmla="*/ 24 w 24"/>
                  <a:gd name="T17" fmla="*/ 447 h 1059"/>
                  <a:gd name="T18" fmla="*/ 0 w 24"/>
                  <a:gd name="T19" fmla="*/ 447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059">
                    <a:moveTo>
                      <a:pt x="0" y="1035"/>
                    </a:moveTo>
                    <a:lnTo>
                      <a:pt x="0" y="817"/>
                    </a:lnTo>
                    <a:lnTo>
                      <a:pt x="24" y="785"/>
                    </a:lnTo>
                    <a:lnTo>
                      <a:pt x="24" y="1059"/>
                    </a:lnTo>
                    <a:lnTo>
                      <a:pt x="0" y="1035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0F1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8" name="Freeform 142"/>
              <p:cNvSpPr>
                <a:spLocks noEditPoints="1"/>
              </p:cNvSpPr>
              <p:nvPr/>
            </p:nvSpPr>
            <p:spPr bwMode="auto">
              <a:xfrm>
                <a:off x="3579" y="9072"/>
                <a:ext cx="29" cy="1087"/>
              </a:xfrm>
              <a:custGeom>
                <a:avLst/>
                <a:gdLst>
                  <a:gd name="T0" fmla="*/ 0 w 29"/>
                  <a:gd name="T1" fmla="*/ 1059 h 1087"/>
                  <a:gd name="T2" fmla="*/ 0 w 29"/>
                  <a:gd name="T3" fmla="*/ 785 h 1087"/>
                  <a:gd name="T4" fmla="*/ 29 w 29"/>
                  <a:gd name="T5" fmla="*/ 753 h 1087"/>
                  <a:gd name="T6" fmla="*/ 29 w 29"/>
                  <a:gd name="T7" fmla="*/ 1087 h 1087"/>
                  <a:gd name="T8" fmla="*/ 0 w 29"/>
                  <a:gd name="T9" fmla="*/ 1059 h 1087"/>
                  <a:gd name="T10" fmla="*/ 0 w 29"/>
                  <a:gd name="T11" fmla="*/ 447 h 1087"/>
                  <a:gd name="T12" fmla="*/ 0 w 29"/>
                  <a:gd name="T13" fmla="*/ 0 h 1087"/>
                  <a:gd name="T14" fmla="*/ 29 w 29"/>
                  <a:gd name="T15" fmla="*/ 0 h 1087"/>
                  <a:gd name="T16" fmla="*/ 29 w 29"/>
                  <a:gd name="T17" fmla="*/ 447 h 1087"/>
                  <a:gd name="T18" fmla="*/ 0 w 29"/>
                  <a:gd name="T19" fmla="*/ 447 h 1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087">
                    <a:moveTo>
                      <a:pt x="0" y="1059"/>
                    </a:moveTo>
                    <a:lnTo>
                      <a:pt x="0" y="785"/>
                    </a:lnTo>
                    <a:lnTo>
                      <a:pt x="29" y="753"/>
                    </a:lnTo>
                    <a:lnTo>
                      <a:pt x="29" y="1087"/>
                    </a:lnTo>
                    <a:lnTo>
                      <a:pt x="0" y="1059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121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9" name="Freeform 143"/>
              <p:cNvSpPr>
                <a:spLocks noEditPoints="1"/>
              </p:cNvSpPr>
              <p:nvPr/>
            </p:nvSpPr>
            <p:spPr bwMode="auto">
              <a:xfrm>
                <a:off x="3608" y="9072"/>
                <a:ext cx="28" cy="1112"/>
              </a:xfrm>
              <a:custGeom>
                <a:avLst/>
                <a:gdLst>
                  <a:gd name="T0" fmla="*/ 0 w 28"/>
                  <a:gd name="T1" fmla="*/ 1087 h 1112"/>
                  <a:gd name="T2" fmla="*/ 0 w 28"/>
                  <a:gd name="T3" fmla="*/ 753 h 1112"/>
                  <a:gd name="T4" fmla="*/ 28 w 28"/>
                  <a:gd name="T5" fmla="*/ 721 h 1112"/>
                  <a:gd name="T6" fmla="*/ 28 w 28"/>
                  <a:gd name="T7" fmla="*/ 1112 h 1112"/>
                  <a:gd name="T8" fmla="*/ 0 w 28"/>
                  <a:gd name="T9" fmla="*/ 1087 h 1112"/>
                  <a:gd name="T10" fmla="*/ 0 w 28"/>
                  <a:gd name="T11" fmla="*/ 447 h 1112"/>
                  <a:gd name="T12" fmla="*/ 0 w 28"/>
                  <a:gd name="T13" fmla="*/ 0 h 1112"/>
                  <a:gd name="T14" fmla="*/ 28 w 28"/>
                  <a:gd name="T15" fmla="*/ 0 h 1112"/>
                  <a:gd name="T16" fmla="*/ 28 w 28"/>
                  <a:gd name="T17" fmla="*/ 447 h 1112"/>
                  <a:gd name="T18" fmla="*/ 0 w 28"/>
                  <a:gd name="T19" fmla="*/ 447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112">
                    <a:moveTo>
                      <a:pt x="0" y="1087"/>
                    </a:moveTo>
                    <a:lnTo>
                      <a:pt x="0" y="753"/>
                    </a:lnTo>
                    <a:lnTo>
                      <a:pt x="28" y="721"/>
                    </a:lnTo>
                    <a:lnTo>
                      <a:pt x="28" y="1112"/>
                    </a:lnTo>
                    <a:lnTo>
                      <a:pt x="0" y="1087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152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0" name="Freeform 144"/>
              <p:cNvSpPr>
                <a:spLocks noEditPoints="1"/>
              </p:cNvSpPr>
              <p:nvPr/>
            </p:nvSpPr>
            <p:spPr bwMode="auto">
              <a:xfrm>
                <a:off x="3636" y="9072"/>
                <a:ext cx="24" cy="1140"/>
              </a:xfrm>
              <a:custGeom>
                <a:avLst/>
                <a:gdLst>
                  <a:gd name="T0" fmla="*/ 0 w 24"/>
                  <a:gd name="T1" fmla="*/ 1112 h 1140"/>
                  <a:gd name="T2" fmla="*/ 0 w 24"/>
                  <a:gd name="T3" fmla="*/ 721 h 1140"/>
                  <a:gd name="T4" fmla="*/ 24 w 24"/>
                  <a:gd name="T5" fmla="*/ 689 h 1140"/>
                  <a:gd name="T6" fmla="*/ 24 w 24"/>
                  <a:gd name="T7" fmla="*/ 1140 h 1140"/>
                  <a:gd name="T8" fmla="*/ 0 w 24"/>
                  <a:gd name="T9" fmla="*/ 1112 h 1140"/>
                  <a:gd name="T10" fmla="*/ 0 w 24"/>
                  <a:gd name="T11" fmla="*/ 447 h 1140"/>
                  <a:gd name="T12" fmla="*/ 0 w 24"/>
                  <a:gd name="T13" fmla="*/ 0 h 1140"/>
                  <a:gd name="T14" fmla="*/ 24 w 24"/>
                  <a:gd name="T15" fmla="*/ 0 h 1140"/>
                  <a:gd name="T16" fmla="*/ 24 w 24"/>
                  <a:gd name="T17" fmla="*/ 447 h 1140"/>
                  <a:gd name="T18" fmla="*/ 0 w 24"/>
                  <a:gd name="T19" fmla="*/ 447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140">
                    <a:moveTo>
                      <a:pt x="0" y="1112"/>
                    </a:moveTo>
                    <a:lnTo>
                      <a:pt x="0" y="721"/>
                    </a:lnTo>
                    <a:lnTo>
                      <a:pt x="24" y="689"/>
                    </a:lnTo>
                    <a:lnTo>
                      <a:pt x="24" y="1140"/>
                    </a:lnTo>
                    <a:lnTo>
                      <a:pt x="0" y="1112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182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1" name="Freeform 145"/>
              <p:cNvSpPr>
                <a:spLocks noEditPoints="1"/>
              </p:cNvSpPr>
              <p:nvPr/>
            </p:nvSpPr>
            <p:spPr bwMode="auto">
              <a:xfrm>
                <a:off x="3660" y="9072"/>
                <a:ext cx="28" cy="1164"/>
              </a:xfrm>
              <a:custGeom>
                <a:avLst/>
                <a:gdLst>
                  <a:gd name="T0" fmla="*/ 0 w 28"/>
                  <a:gd name="T1" fmla="*/ 1140 h 1164"/>
                  <a:gd name="T2" fmla="*/ 0 w 28"/>
                  <a:gd name="T3" fmla="*/ 689 h 1164"/>
                  <a:gd name="T4" fmla="*/ 28 w 28"/>
                  <a:gd name="T5" fmla="*/ 656 h 1164"/>
                  <a:gd name="T6" fmla="*/ 28 w 28"/>
                  <a:gd name="T7" fmla="*/ 1164 h 1164"/>
                  <a:gd name="T8" fmla="*/ 0 w 28"/>
                  <a:gd name="T9" fmla="*/ 1140 h 1164"/>
                  <a:gd name="T10" fmla="*/ 0 w 28"/>
                  <a:gd name="T11" fmla="*/ 447 h 1164"/>
                  <a:gd name="T12" fmla="*/ 0 w 28"/>
                  <a:gd name="T13" fmla="*/ 0 h 1164"/>
                  <a:gd name="T14" fmla="*/ 28 w 28"/>
                  <a:gd name="T15" fmla="*/ 0 h 1164"/>
                  <a:gd name="T16" fmla="*/ 28 w 28"/>
                  <a:gd name="T17" fmla="*/ 447 h 1164"/>
                  <a:gd name="T18" fmla="*/ 0 w 28"/>
                  <a:gd name="T19" fmla="*/ 447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164">
                    <a:moveTo>
                      <a:pt x="0" y="1140"/>
                    </a:moveTo>
                    <a:lnTo>
                      <a:pt x="0" y="689"/>
                    </a:lnTo>
                    <a:lnTo>
                      <a:pt x="28" y="656"/>
                    </a:lnTo>
                    <a:lnTo>
                      <a:pt x="28" y="1164"/>
                    </a:lnTo>
                    <a:lnTo>
                      <a:pt x="0" y="1140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1C2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2" name="Freeform 146"/>
              <p:cNvSpPr>
                <a:spLocks noEditPoints="1"/>
              </p:cNvSpPr>
              <p:nvPr/>
            </p:nvSpPr>
            <p:spPr bwMode="auto">
              <a:xfrm>
                <a:off x="3688" y="9072"/>
                <a:ext cx="28" cy="1192"/>
              </a:xfrm>
              <a:custGeom>
                <a:avLst/>
                <a:gdLst>
                  <a:gd name="T0" fmla="*/ 0 w 28"/>
                  <a:gd name="T1" fmla="*/ 1164 h 1192"/>
                  <a:gd name="T2" fmla="*/ 0 w 28"/>
                  <a:gd name="T3" fmla="*/ 656 h 1192"/>
                  <a:gd name="T4" fmla="*/ 28 w 28"/>
                  <a:gd name="T5" fmla="*/ 624 h 1192"/>
                  <a:gd name="T6" fmla="*/ 28 w 28"/>
                  <a:gd name="T7" fmla="*/ 1192 h 1192"/>
                  <a:gd name="T8" fmla="*/ 0 w 28"/>
                  <a:gd name="T9" fmla="*/ 1164 h 1192"/>
                  <a:gd name="T10" fmla="*/ 0 w 28"/>
                  <a:gd name="T11" fmla="*/ 447 h 1192"/>
                  <a:gd name="T12" fmla="*/ 0 w 28"/>
                  <a:gd name="T13" fmla="*/ 0 h 1192"/>
                  <a:gd name="T14" fmla="*/ 28 w 28"/>
                  <a:gd name="T15" fmla="*/ 0 h 1192"/>
                  <a:gd name="T16" fmla="*/ 28 w 28"/>
                  <a:gd name="T17" fmla="*/ 447 h 1192"/>
                  <a:gd name="T18" fmla="*/ 0 w 28"/>
                  <a:gd name="T19" fmla="*/ 447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192">
                    <a:moveTo>
                      <a:pt x="0" y="1164"/>
                    </a:moveTo>
                    <a:lnTo>
                      <a:pt x="0" y="656"/>
                    </a:lnTo>
                    <a:lnTo>
                      <a:pt x="28" y="624"/>
                    </a:lnTo>
                    <a:lnTo>
                      <a:pt x="28" y="1192"/>
                    </a:lnTo>
                    <a:lnTo>
                      <a:pt x="0" y="1164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1F3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3" name="Freeform 147"/>
              <p:cNvSpPr>
                <a:spLocks noEditPoints="1"/>
              </p:cNvSpPr>
              <p:nvPr/>
            </p:nvSpPr>
            <p:spPr bwMode="auto">
              <a:xfrm>
                <a:off x="3716" y="9072"/>
                <a:ext cx="24" cy="1216"/>
              </a:xfrm>
              <a:custGeom>
                <a:avLst/>
                <a:gdLst>
                  <a:gd name="T0" fmla="*/ 0 w 24"/>
                  <a:gd name="T1" fmla="*/ 1192 h 1216"/>
                  <a:gd name="T2" fmla="*/ 0 w 24"/>
                  <a:gd name="T3" fmla="*/ 624 h 1216"/>
                  <a:gd name="T4" fmla="*/ 24 w 24"/>
                  <a:gd name="T5" fmla="*/ 592 h 1216"/>
                  <a:gd name="T6" fmla="*/ 24 w 24"/>
                  <a:gd name="T7" fmla="*/ 1216 h 1216"/>
                  <a:gd name="T8" fmla="*/ 0 w 24"/>
                  <a:gd name="T9" fmla="*/ 1192 h 1216"/>
                  <a:gd name="T10" fmla="*/ 0 w 24"/>
                  <a:gd name="T11" fmla="*/ 447 h 1216"/>
                  <a:gd name="T12" fmla="*/ 0 w 24"/>
                  <a:gd name="T13" fmla="*/ 0 h 1216"/>
                  <a:gd name="T14" fmla="*/ 24 w 24"/>
                  <a:gd name="T15" fmla="*/ 0 h 1216"/>
                  <a:gd name="T16" fmla="*/ 24 w 24"/>
                  <a:gd name="T17" fmla="*/ 447 h 1216"/>
                  <a:gd name="T18" fmla="*/ 0 w 24"/>
                  <a:gd name="T19" fmla="*/ 447 h 1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216">
                    <a:moveTo>
                      <a:pt x="0" y="1192"/>
                    </a:moveTo>
                    <a:lnTo>
                      <a:pt x="0" y="624"/>
                    </a:lnTo>
                    <a:lnTo>
                      <a:pt x="24" y="592"/>
                    </a:lnTo>
                    <a:lnTo>
                      <a:pt x="24" y="1216"/>
                    </a:lnTo>
                    <a:lnTo>
                      <a:pt x="0" y="1192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223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4" name="Freeform 148"/>
              <p:cNvSpPr>
                <a:spLocks noEditPoints="1"/>
              </p:cNvSpPr>
              <p:nvPr/>
            </p:nvSpPr>
            <p:spPr bwMode="auto">
              <a:xfrm>
                <a:off x="3740" y="9072"/>
                <a:ext cx="29" cy="1237"/>
              </a:xfrm>
              <a:custGeom>
                <a:avLst/>
                <a:gdLst>
                  <a:gd name="T0" fmla="*/ 0 w 29"/>
                  <a:gd name="T1" fmla="*/ 1216 h 1237"/>
                  <a:gd name="T2" fmla="*/ 0 w 29"/>
                  <a:gd name="T3" fmla="*/ 592 h 1237"/>
                  <a:gd name="T4" fmla="*/ 29 w 29"/>
                  <a:gd name="T5" fmla="*/ 560 h 1237"/>
                  <a:gd name="T6" fmla="*/ 29 w 29"/>
                  <a:gd name="T7" fmla="*/ 1232 h 1237"/>
                  <a:gd name="T8" fmla="*/ 25 w 29"/>
                  <a:gd name="T9" fmla="*/ 1237 h 1237"/>
                  <a:gd name="T10" fmla="*/ 0 w 29"/>
                  <a:gd name="T11" fmla="*/ 1216 h 1237"/>
                  <a:gd name="T12" fmla="*/ 0 w 29"/>
                  <a:gd name="T13" fmla="*/ 447 h 1237"/>
                  <a:gd name="T14" fmla="*/ 0 w 29"/>
                  <a:gd name="T15" fmla="*/ 0 h 1237"/>
                  <a:gd name="T16" fmla="*/ 29 w 29"/>
                  <a:gd name="T17" fmla="*/ 0 h 1237"/>
                  <a:gd name="T18" fmla="*/ 29 w 29"/>
                  <a:gd name="T19" fmla="*/ 447 h 1237"/>
                  <a:gd name="T20" fmla="*/ 0 w 29"/>
                  <a:gd name="T21" fmla="*/ 447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1237">
                    <a:moveTo>
                      <a:pt x="0" y="1216"/>
                    </a:moveTo>
                    <a:lnTo>
                      <a:pt x="0" y="592"/>
                    </a:lnTo>
                    <a:lnTo>
                      <a:pt x="29" y="560"/>
                    </a:lnTo>
                    <a:lnTo>
                      <a:pt x="29" y="1232"/>
                    </a:lnTo>
                    <a:lnTo>
                      <a:pt x="25" y="1237"/>
                    </a:lnTo>
                    <a:lnTo>
                      <a:pt x="0" y="1216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253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5" name="Freeform 149"/>
              <p:cNvSpPr>
                <a:spLocks noEditPoints="1"/>
              </p:cNvSpPr>
              <p:nvPr/>
            </p:nvSpPr>
            <p:spPr bwMode="auto">
              <a:xfrm>
                <a:off x="3769" y="9072"/>
                <a:ext cx="28" cy="1232"/>
              </a:xfrm>
              <a:custGeom>
                <a:avLst/>
                <a:gdLst>
                  <a:gd name="T0" fmla="*/ 0 w 28"/>
                  <a:gd name="T1" fmla="*/ 1232 h 1232"/>
                  <a:gd name="T2" fmla="*/ 0 w 28"/>
                  <a:gd name="T3" fmla="*/ 560 h 1232"/>
                  <a:gd name="T4" fmla="*/ 28 w 28"/>
                  <a:gd name="T5" fmla="*/ 527 h 1232"/>
                  <a:gd name="T6" fmla="*/ 28 w 28"/>
                  <a:gd name="T7" fmla="*/ 1196 h 1232"/>
                  <a:gd name="T8" fmla="*/ 0 w 28"/>
                  <a:gd name="T9" fmla="*/ 1232 h 1232"/>
                  <a:gd name="T10" fmla="*/ 0 w 28"/>
                  <a:gd name="T11" fmla="*/ 447 h 1232"/>
                  <a:gd name="T12" fmla="*/ 0 w 28"/>
                  <a:gd name="T13" fmla="*/ 0 h 1232"/>
                  <a:gd name="T14" fmla="*/ 28 w 28"/>
                  <a:gd name="T15" fmla="*/ 0 h 1232"/>
                  <a:gd name="T16" fmla="*/ 28 w 28"/>
                  <a:gd name="T17" fmla="*/ 447 h 1232"/>
                  <a:gd name="T18" fmla="*/ 0 w 28"/>
                  <a:gd name="T19" fmla="*/ 447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232">
                    <a:moveTo>
                      <a:pt x="0" y="1232"/>
                    </a:moveTo>
                    <a:lnTo>
                      <a:pt x="0" y="560"/>
                    </a:lnTo>
                    <a:lnTo>
                      <a:pt x="28" y="527"/>
                    </a:lnTo>
                    <a:lnTo>
                      <a:pt x="28" y="1196"/>
                    </a:lnTo>
                    <a:lnTo>
                      <a:pt x="0" y="1232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284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6" name="Freeform 150"/>
              <p:cNvSpPr>
                <a:spLocks noEditPoints="1"/>
              </p:cNvSpPr>
              <p:nvPr/>
            </p:nvSpPr>
            <p:spPr bwMode="auto">
              <a:xfrm>
                <a:off x="3797" y="9072"/>
                <a:ext cx="28" cy="1196"/>
              </a:xfrm>
              <a:custGeom>
                <a:avLst/>
                <a:gdLst>
                  <a:gd name="T0" fmla="*/ 0 w 28"/>
                  <a:gd name="T1" fmla="*/ 1196 h 1196"/>
                  <a:gd name="T2" fmla="*/ 0 w 28"/>
                  <a:gd name="T3" fmla="*/ 527 h 1196"/>
                  <a:gd name="T4" fmla="*/ 28 w 28"/>
                  <a:gd name="T5" fmla="*/ 495 h 1196"/>
                  <a:gd name="T6" fmla="*/ 28 w 28"/>
                  <a:gd name="T7" fmla="*/ 1164 h 1196"/>
                  <a:gd name="T8" fmla="*/ 0 w 28"/>
                  <a:gd name="T9" fmla="*/ 1196 h 1196"/>
                  <a:gd name="T10" fmla="*/ 0 w 28"/>
                  <a:gd name="T11" fmla="*/ 447 h 1196"/>
                  <a:gd name="T12" fmla="*/ 0 w 28"/>
                  <a:gd name="T13" fmla="*/ 0 h 1196"/>
                  <a:gd name="T14" fmla="*/ 28 w 28"/>
                  <a:gd name="T15" fmla="*/ 0 h 1196"/>
                  <a:gd name="T16" fmla="*/ 28 w 28"/>
                  <a:gd name="T17" fmla="*/ 447 h 1196"/>
                  <a:gd name="T18" fmla="*/ 0 w 28"/>
                  <a:gd name="T19" fmla="*/ 447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196">
                    <a:moveTo>
                      <a:pt x="0" y="1196"/>
                    </a:moveTo>
                    <a:lnTo>
                      <a:pt x="0" y="527"/>
                    </a:lnTo>
                    <a:lnTo>
                      <a:pt x="28" y="495"/>
                    </a:lnTo>
                    <a:lnTo>
                      <a:pt x="28" y="1164"/>
                    </a:lnTo>
                    <a:lnTo>
                      <a:pt x="0" y="1196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2B4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7" name="Freeform 151"/>
              <p:cNvSpPr>
                <a:spLocks noEditPoints="1"/>
              </p:cNvSpPr>
              <p:nvPr/>
            </p:nvSpPr>
            <p:spPr bwMode="auto">
              <a:xfrm>
                <a:off x="3825" y="9072"/>
                <a:ext cx="24" cy="1164"/>
              </a:xfrm>
              <a:custGeom>
                <a:avLst/>
                <a:gdLst>
                  <a:gd name="T0" fmla="*/ 0 w 24"/>
                  <a:gd name="T1" fmla="*/ 1164 h 1164"/>
                  <a:gd name="T2" fmla="*/ 0 w 24"/>
                  <a:gd name="T3" fmla="*/ 495 h 1164"/>
                  <a:gd name="T4" fmla="*/ 24 w 24"/>
                  <a:gd name="T5" fmla="*/ 463 h 1164"/>
                  <a:gd name="T6" fmla="*/ 24 w 24"/>
                  <a:gd name="T7" fmla="*/ 1132 h 1164"/>
                  <a:gd name="T8" fmla="*/ 0 w 24"/>
                  <a:gd name="T9" fmla="*/ 1164 h 1164"/>
                  <a:gd name="T10" fmla="*/ 0 w 24"/>
                  <a:gd name="T11" fmla="*/ 447 h 1164"/>
                  <a:gd name="T12" fmla="*/ 0 w 24"/>
                  <a:gd name="T13" fmla="*/ 0 h 1164"/>
                  <a:gd name="T14" fmla="*/ 24 w 24"/>
                  <a:gd name="T15" fmla="*/ 0 h 1164"/>
                  <a:gd name="T16" fmla="*/ 24 w 24"/>
                  <a:gd name="T17" fmla="*/ 447 h 1164"/>
                  <a:gd name="T18" fmla="*/ 0 w 24"/>
                  <a:gd name="T19" fmla="*/ 447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164">
                    <a:moveTo>
                      <a:pt x="0" y="1164"/>
                    </a:moveTo>
                    <a:lnTo>
                      <a:pt x="0" y="495"/>
                    </a:lnTo>
                    <a:lnTo>
                      <a:pt x="24" y="463"/>
                    </a:lnTo>
                    <a:lnTo>
                      <a:pt x="24" y="1132"/>
                    </a:lnTo>
                    <a:lnTo>
                      <a:pt x="0" y="1164"/>
                    </a:lnTo>
                    <a:close/>
                    <a:moveTo>
                      <a:pt x="0" y="447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447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2E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8" name="Freeform 152"/>
              <p:cNvSpPr>
                <a:spLocks/>
              </p:cNvSpPr>
              <p:nvPr/>
            </p:nvSpPr>
            <p:spPr bwMode="auto">
              <a:xfrm>
                <a:off x="3849" y="9072"/>
                <a:ext cx="29" cy="1132"/>
              </a:xfrm>
              <a:custGeom>
                <a:avLst/>
                <a:gdLst>
                  <a:gd name="T0" fmla="*/ 0 w 29"/>
                  <a:gd name="T1" fmla="*/ 1132 h 1132"/>
                  <a:gd name="T2" fmla="*/ 0 w 29"/>
                  <a:gd name="T3" fmla="*/ 463 h 1132"/>
                  <a:gd name="T4" fmla="*/ 12 w 29"/>
                  <a:gd name="T5" fmla="*/ 447 h 1132"/>
                  <a:gd name="T6" fmla="*/ 0 w 29"/>
                  <a:gd name="T7" fmla="*/ 447 h 1132"/>
                  <a:gd name="T8" fmla="*/ 0 w 29"/>
                  <a:gd name="T9" fmla="*/ 0 h 1132"/>
                  <a:gd name="T10" fmla="*/ 29 w 29"/>
                  <a:gd name="T11" fmla="*/ 0 h 1132"/>
                  <a:gd name="T12" fmla="*/ 29 w 29"/>
                  <a:gd name="T13" fmla="*/ 1100 h 1132"/>
                  <a:gd name="T14" fmla="*/ 0 w 29"/>
                  <a:gd name="T15" fmla="*/ 1132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132">
                    <a:moveTo>
                      <a:pt x="0" y="1132"/>
                    </a:moveTo>
                    <a:lnTo>
                      <a:pt x="0" y="463"/>
                    </a:lnTo>
                    <a:lnTo>
                      <a:pt x="12" y="447"/>
                    </a:lnTo>
                    <a:lnTo>
                      <a:pt x="0" y="447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100"/>
                    </a:lnTo>
                    <a:lnTo>
                      <a:pt x="0" y="1132"/>
                    </a:lnTo>
                    <a:close/>
                  </a:path>
                </a:pathLst>
              </a:custGeom>
              <a:solidFill>
                <a:srgbClr val="315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59" name="Freeform 153"/>
              <p:cNvSpPr>
                <a:spLocks/>
              </p:cNvSpPr>
              <p:nvPr/>
            </p:nvSpPr>
            <p:spPr bwMode="auto">
              <a:xfrm>
                <a:off x="3878" y="9072"/>
                <a:ext cx="28" cy="1100"/>
              </a:xfrm>
              <a:custGeom>
                <a:avLst/>
                <a:gdLst>
                  <a:gd name="T0" fmla="*/ 0 w 28"/>
                  <a:gd name="T1" fmla="*/ 1100 h 1100"/>
                  <a:gd name="T2" fmla="*/ 0 w 28"/>
                  <a:gd name="T3" fmla="*/ 0 h 1100"/>
                  <a:gd name="T4" fmla="*/ 28 w 28"/>
                  <a:gd name="T5" fmla="*/ 0 h 1100"/>
                  <a:gd name="T6" fmla="*/ 28 w 28"/>
                  <a:gd name="T7" fmla="*/ 1063 h 1100"/>
                  <a:gd name="T8" fmla="*/ 0 w 28"/>
                  <a:gd name="T9" fmla="*/ 1100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100">
                    <a:moveTo>
                      <a:pt x="0" y="1100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063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355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0" name="Freeform 154"/>
              <p:cNvSpPr>
                <a:spLocks/>
              </p:cNvSpPr>
              <p:nvPr/>
            </p:nvSpPr>
            <p:spPr bwMode="auto">
              <a:xfrm>
                <a:off x="3906" y="9072"/>
                <a:ext cx="24" cy="1063"/>
              </a:xfrm>
              <a:custGeom>
                <a:avLst/>
                <a:gdLst>
                  <a:gd name="T0" fmla="*/ 0 w 24"/>
                  <a:gd name="T1" fmla="*/ 1063 h 1063"/>
                  <a:gd name="T2" fmla="*/ 0 w 24"/>
                  <a:gd name="T3" fmla="*/ 0 h 1063"/>
                  <a:gd name="T4" fmla="*/ 24 w 24"/>
                  <a:gd name="T5" fmla="*/ 0 h 1063"/>
                  <a:gd name="T6" fmla="*/ 24 w 24"/>
                  <a:gd name="T7" fmla="*/ 1031 h 1063"/>
                  <a:gd name="T8" fmla="*/ 0 w 24"/>
                  <a:gd name="T9" fmla="*/ 1063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063">
                    <a:moveTo>
                      <a:pt x="0" y="1063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1031"/>
                    </a:lnTo>
                    <a:lnTo>
                      <a:pt x="0" y="1063"/>
                    </a:lnTo>
                    <a:close/>
                  </a:path>
                </a:pathLst>
              </a:custGeom>
              <a:solidFill>
                <a:srgbClr val="385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1" name="Freeform 155"/>
              <p:cNvSpPr>
                <a:spLocks/>
              </p:cNvSpPr>
              <p:nvPr/>
            </p:nvSpPr>
            <p:spPr bwMode="auto">
              <a:xfrm>
                <a:off x="3930" y="9072"/>
                <a:ext cx="28" cy="1031"/>
              </a:xfrm>
              <a:custGeom>
                <a:avLst/>
                <a:gdLst>
                  <a:gd name="T0" fmla="*/ 0 w 28"/>
                  <a:gd name="T1" fmla="*/ 1031 h 1031"/>
                  <a:gd name="T2" fmla="*/ 0 w 28"/>
                  <a:gd name="T3" fmla="*/ 0 h 1031"/>
                  <a:gd name="T4" fmla="*/ 28 w 28"/>
                  <a:gd name="T5" fmla="*/ 0 h 1031"/>
                  <a:gd name="T6" fmla="*/ 28 w 28"/>
                  <a:gd name="T7" fmla="*/ 999 h 1031"/>
                  <a:gd name="T8" fmla="*/ 0 w 28"/>
                  <a:gd name="T9" fmla="*/ 1031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31">
                    <a:moveTo>
                      <a:pt x="0" y="103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999"/>
                    </a:lnTo>
                    <a:lnTo>
                      <a:pt x="0" y="1031"/>
                    </a:lnTo>
                    <a:close/>
                  </a:path>
                </a:pathLst>
              </a:custGeom>
              <a:solidFill>
                <a:srgbClr val="3B6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2" name="Freeform 156"/>
              <p:cNvSpPr>
                <a:spLocks/>
              </p:cNvSpPr>
              <p:nvPr/>
            </p:nvSpPr>
            <p:spPr bwMode="auto">
              <a:xfrm>
                <a:off x="3958" y="9072"/>
                <a:ext cx="28" cy="999"/>
              </a:xfrm>
              <a:custGeom>
                <a:avLst/>
                <a:gdLst>
                  <a:gd name="T0" fmla="*/ 0 w 28"/>
                  <a:gd name="T1" fmla="*/ 999 h 999"/>
                  <a:gd name="T2" fmla="*/ 0 w 28"/>
                  <a:gd name="T3" fmla="*/ 0 h 999"/>
                  <a:gd name="T4" fmla="*/ 28 w 28"/>
                  <a:gd name="T5" fmla="*/ 0 h 999"/>
                  <a:gd name="T6" fmla="*/ 28 w 28"/>
                  <a:gd name="T7" fmla="*/ 967 h 999"/>
                  <a:gd name="T8" fmla="*/ 0 w 28"/>
                  <a:gd name="T9" fmla="*/ 999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999">
                    <a:moveTo>
                      <a:pt x="0" y="999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967"/>
                    </a:lnTo>
                    <a:lnTo>
                      <a:pt x="0" y="999"/>
                    </a:lnTo>
                    <a:close/>
                  </a:path>
                </a:pathLst>
              </a:custGeom>
              <a:solidFill>
                <a:srgbClr val="3E6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3" name="Freeform 157"/>
              <p:cNvSpPr>
                <a:spLocks/>
              </p:cNvSpPr>
              <p:nvPr/>
            </p:nvSpPr>
            <p:spPr bwMode="auto">
              <a:xfrm>
                <a:off x="3986" y="9072"/>
                <a:ext cx="25" cy="967"/>
              </a:xfrm>
              <a:custGeom>
                <a:avLst/>
                <a:gdLst>
                  <a:gd name="T0" fmla="*/ 0 w 25"/>
                  <a:gd name="T1" fmla="*/ 967 h 967"/>
                  <a:gd name="T2" fmla="*/ 0 w 25"/>
                  <a:gd name="T3" fmla="*/ 0 h 967"/>
                  <a:gd name="T4" fmla="*/ 25 w 25"/>
                  <a:gd name="T5" fmla="*/ 0 h 967"/>
                  <a:gd name="T6" fmla="*/ 25 w 25"/>
                  <a:gd name="T7" fmla="*/ 930 h 967"/>
                  <a:gd name="T8" fmla="*/ 0 w 25"/>
                  <a:gd name="T9" fmla="*/ 967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67">
                    <a:moveTo>
                      <a:pt x="0" y="967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5" y="930"/>
                    </a:lnTo>
                    <a:lnTo>
                      <a:pt x="0" y="967"/>
                    </a:lnTo>
                    <a:close/>
                  </a:path>
                </a:pathLst>
              </a:custGeom>
              <a:solidFill>
                <a:srgbClr val="416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4" name="Freeform 158"/>
              <p:cNvSpPr>
                <a:spLocks/>
              </p:cNvSpPr>
              <p:nvPr/>
            </p:nvSpPr>
            <p:spPr bwMode="auto">
              <a:xfrm>
                <a:off x="4011" y="9072"/>
                <a:ext cx="28" cy="930"/>
              </a:xfrm>
              <a:custGeom>
                <a:avLst/>
                <a:gdLst>
                  <a:gd name="T0" fmla="*/ 0 w 28"/>
                  <a:gd name="T1" fmla="*/ 930 h 930"/>
                  <a:gd name="T2" fmla="*/ 0 w 28"/>
                  <a:gd name="T3" fmla="*/ 0 h 930"/>
                  <a:gd name="T4" fmla="*/ 28 w 28"/>
                  <a:gd name="T5" fmla="*/ 0 h 930"/>
                  <a:gd name="T6" fmla="*/ 28 w 28"/>
                  <a:gd name="T7" fmla="*/ 898 h 930"/>
                  <a:gd name="T8" fmla="*/ 0 w 28"/>
                  <a:gd name="T9" fmla="*/ 930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930">
                    <a:moveTo>
                      <a:pt x="0" y="930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898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447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5" name="Freeform 159"/>
              <p:cNvSpPr>
                <a:spLocks/>
              </p:cNvSpPr>
              <p:nvPr/>
            </p:nvSpPr>
            <p:spPr bwMode="auto">
              <a:xfrm>
                <a:off x="4039" y="9072"/>
                <a:ext cx="28" cy="898"/>
              </a:xfrm>
              <a:custGeom>
                <a:avLst/>
                <a:gdLst>
                  <a:gd name="T0" fmla="*/ 0 w 28"/>
                  <a:gd name="T1" fmla="*/ 898 h 898"/>
                  <a:gd name="T2" fmla="*/ 0 w 28"/>
                  <a:gd name="T3" fmla="*/ 0 h 898"/>
                  <a:gd name="T4" fmla="*/ 28 w 28"/>
                  <a:gd name="T5" fmla="*/ 0 h 898"/>
                  <a:gd name="T6" fmla="*/ 28 w 28"/>
                  <a:gd name="T7" fmla="*/ 866 h 898"/>
                  <a:gd name="T8" fmla="*/ 0 w 28"/>
                  <a:gd name="T9" fmla="*/ 898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98">
                    <a:moveTo>
                      <a:pt x="0" y="898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866"/>
                    </a:lnTo>
                    <a:lnTo>
                      <a:pt x="0" y="898"/>
                    </a:lnTo>
                    <a:close/>
                  </a:path>
                </a:pathLst>
              </a:custGeom>
              <a:solidFill>
                <a:srgbClr val="477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6" name="Freeform 160"/>
              <p:cNvSpPr>
                <a:spLocks/>
              </p:cNvSpPr>
              <p:nvPr/>
            </p:nvSpPr>
            <p:spPr bwMode="auto">
              <a:xfrm>
                <a:off x="4067" y="9072"/>
                <a:ext cx="28" cy="866"/>
              </a:xfrm>
              <a:custGeom>
                <a:avLst/>
                <a:gdLst>
                  <a:gd name="T0" fmla="*/ 0 w 28"/>
                  <a:gd name="T1" fmla="*/ 866 h 866"/>
                  <a:gd name="T2" fmla="*/ 0 w 28"/>
                  <a:gd name="T3" fmla="*/ 0 h 866"/>
                  <a:gd name="T4" fmla="*/ 28 w 28"/>
                  <a:gd name="T5" fmla="*/ 0 h 866"/>
                  <a:gd name="T6" fmla="*/ 28 w 28"/>
                  <a:gd name="T7" fmla="*/ 834 h 866"/>
                  <a:gd name="T8" fmla="*/ 0 w 28"/>
                  <a:gd name="T9" fmla="*/ 866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66">
                    <a:moveTo>
                      <a:pt x="0" y="866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834"/>
                    </a:lnTo>
                    <a:lnTo>
                      <a:pt x="0" y="866"/>
                    </a:lnTo>
                    <a:close/>
                  </a:path>
                </a:pathLst>
              </a:custGeom>
              <a:solidFill>
                <a:srgbClr val="4A7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7" name="Freeform 161"/>
              <p:cNvSpPr>
                <a:spLocks/>
              </p:cNvSpPr>
              <p:nvPr/>
            </p:nvSpPr>
            <p:spPr bwMode="auto">
              <a:xfrm>
                <a:off x="4095" y="9072"/>
                <a:ext cx="24" cy="834"/>
              </a:xfrm>
              <a:custGeom>
                <a:avLst/>
                <a:gdLst>
                  <a:gd name="T0" fmla="*/ 0 w 24"/>
                  <a:gd name="T1" fmla="*/ 834 h 834"/>
                  <a:gd name="T2" fmla="*/ 0 w 24"/>
                  <a:gd name="T3" fmla="*/ 0 h 834"/>
                  <a:gd name="T4" fmla="*/ 24 w 24"/>
                  <a:gd name="T5" fmla="*/ 0 h 834"/>
                  <a:gd name="T6" fmla="*/ 24 w 24"/>
                  <a:gd name="T7" fmla="*/ 797 h 834"/>
                  <a:gd name="T8" fmla="*/ 0 w 24"/>
                  <a:gd name="T9" fmla="*/ 834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34">
                    <a:moveTo>
                      <a:pt x="0" y="8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797"/>
                    </a:lnTo>
                    <a:lnTo>
                      <a:pt x="0" y="834"/>
                    </a:lnTo>
                    <a:close/>
                  </a:path>
                </a:pathLst>
              </a:custGeom>
              <a:solidFill>
                <a:srgbClr val="4E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8" name="Freeform 162"/>
              <p:cNvSpPr>
                <a:spLocks/>
              </p:cNvSpPr>
              <p:nvPr/>
            </p:nvSpPr>
            <p:spPr bwMode="auto">
              <a:xfrm>
                <a:off x="4119" y="9072"/>
                <a:ext cx="29" cy="797"/>
              </a:xfrm>
              <a:custGeom>
                <a:avLst/>
                <a:gdLst>
                  <a:gd name="T0" fmla="*/ 0 w 29"/>
                  <a:gd name="T1" fmla="*/ 797 h 797"/>
                  <a:gd name="T2" fmla="*/ 0 w 29"/>
                  <a:gd name="T3" fmla="*/ 0 h 797"/>
                  <a:gd name="T4" fmla="*/ 29 w 29"/>
                  <a:gd name="T5" fmla="*/ 0 h 797"/>
                  <a:gd name="T6" fmla="*/ 29 w 29"/>
                  <a:gd name="T7" fmla="*/ 765 h 797"/>
                  <a:gd name="T8" fmla="*/ 0 w 29"/>
                  <a:gd name="T9" fmla="*/ 797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797">
                    <a:moveTo>
                      <a:pt x="0" y="797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65"/>
                    </a:lnTo>
                    <a:lnTo>
                      <a:pt x="0" y="797"/>
                    </a:lnTo>
                    <a:close/>
                  </a:path>
                </a:pathLst>
              </a:custGeom>
              <a:solidFill>
                <a:srgbClr val="518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69" name="Freeform 163"/>
              <p:cNvSpPr>
                <a:spLocks/>
              </p:cNvSpPr>
              <p:nvPr/>
            </p:nvSpPr>
            <p:spPr bwMode="auto">
              <a:xfrm>
                <a:off x="4148" y="9072"/>
                <a:ext cx="28" cy="765"/>
              </a:xfrm>
              <a:custGeom>
                <a:avLst/>
                <a:gdLst>
                  <a:gd name="T0" fmla="*/ 0 w 28"/>
                  <a:gd name="T1" fmla="*/ 765 h 765"/>
                  <a:gd name="T2" fmla="*/ 0 w 28"/>
                  <a:gd name="T3" fmla="*/ 0 h 765"/>
                  <a:gd name="T4" fmla="*/ 28 w 28"/>
                  <a:gd name="T5" fmla="*/ 0 h 765"/>
                  <a:gd name="T6" fmla="*/ 28 w 28"/>
                  <a:gd name="T7" fmla="*/ 733 h 765"/>
                  <a:gd name="T8" fmla="*/ 0 w 28"/>
                  <a:gd name="T9" fmla="*/ 765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65">
                    <a:moveTo>
                      <a:pt x="0" y="765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733"/>
                    </a:lnTo>
                    <a:lnTo>
                      <a:pt x="0" y="765"/>
                    </a:lnTo>
                    <a:close/>
                  </a:path>
                </a:pathLst>
              </a:custGeom>
              <a:solidFill>
                <a:srgbClr val="548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0" name="Freeform 164"/>
              <p:cNvSpPr>
                <a:spLocks/>
              </p:cNvSpPr>
              <p:nvPr/>
            </p:nvSpPr>
            <p:spPr bwMode="auto">
              <a:xfrm>
                <a:off x="4176" y="9072"/>
                <a:ext cx="24" cy="733"/>
              </a:xfrm>
              <a:custGeom>
                <a:avLst/>
                <a:gdLst>
                  <a:gd name="T0" fmla="*/ 0 w 24"/>
                  <a:gd name="T1" fmla="*/ 733 h 733"/>
                  <a:gd name="T2" fmla="*/ 0 w 24"/>
                  <a:gd name="T3" fmla="*/ 0 h 733"/>
                  <a:gd name="T4" fmla="*/ 24 w 24"/>
                  <a:gd name="T5" fmla="*/ 0 h 733"/>
                  <a:gd name="T6" fmla="*/ 24 w 24"/>
                  <a:gd name="T7" fmla="*/ 701 h 733"/>
                  <a:gd name="T8" fmla="*/ 0 w 24"/>
                  <a:gd name="T9" fmla="*/ 733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33">
                    <a:moveTo>
                      <a:pt x="0" y="733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701"/>
                    </a:lnTo>
                    <a:lnTo>
                      <a:pt x="0" y="733"/>
                    </a:lnTo>
                    <a:close/>
                  </a:path>
                </a:pathLst>
              </a:custGeom>
              <a:solidFill>
                <a:srgbClr val="57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1" name="Freeform 165"/>
              <p:cNvSpPr>
                <a:spLocks/>
              </p:cNvSpPr>
              <p:nvPr/>
            </p:nvSpPr>
            <p:spPr bwMode="auto">
              <a:xfrm>
                <a:off x="4200" y="9072"/>
                <a:ext cx="28" cy="701"/>
              </a:xfrm>
              <a:custGeom>
                <a:avLst/>
                <a:gdLst>
                  <a:gd name="T0" fmla="*/ 0 w 28"/>
                  <a:gd name="T1" fmla="*/ 701 h 701"/>
                  <a:gd name="T2" fmla="*/ 0 w 28"/>
                  <a:gd name="T3" fmla="*/ 0 h 701"/>
                  <a:gd name="T4" fmla="*/ 28 w 28"/>
                  <a:gd name="T5" fmla="*/ 0 h 701"/>
                  <a:gd name="T6" fmla="*/ 28 w 28"/>
                  <a:gd name="T7" fmla="*/ 664 h 701"/>
                  <a:gd name="T8" fmla="*/ 0 w 28"/>
                  <a:gd name="T9" fmla="*/ 701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01">
                    <a:moveTo>
                      <a:pt x="0" y="70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664"/>
                    </a:lnTo>
                    <a:lnTo>
                      <a:pt x="0" y="701"/>
                    </a:lnTo>
                    <a:close/>
                  </a:path>
                </a:pathLst>
              </a:custGeom>
              <a:solidFill>
                <a:srgbClr val="5A9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2" name="Freeform 166"/>
              <p:cNvSpPr>
                <a:spLocks/>
              </p:cNvSpPr>
              <p:nvPr/>
            </p:nvSpPr>
            <p:spPr bwMode="auto">
              <a:xfrm>
                <a:off x="4228" y="9072"/>
                <a:ext cx="28" cy="664"/>
              </a:xfrm>
              <a:custGeom>
                <a:avLst/>
                <a:gdLst>
                  <a:gd name="T0" fmla="*/ 0 w 28"/>
                  <a:gd name="T1" fmla="*/ 664 h 664"/>
                  <a:gd name="T2" fmla="*/ 0 w 28"/>
                  <a:gd name="T3" fmla="*/ 0 h 664"/>
                  <a:gd name="T4" fmla="*/ 28 w 28"/>
                  <a:gd name="T5" fmla="*/ 0 h 664"/>
                  <a:gd name="T6" fmla="*/ 28 w 28"/>
                  <a:gd name="T7" fmla="*/ 632 h 664"/>
                  <a:gd name="T8" fmla="*/ 0 w 28"/>
                  <a:gd name="T9" fmla="*/ 664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64">
                    <a:moveTo>
                      <a:pt x="0" y="664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632"/>
                    </a:lnTo>
                    <a:lnTo>
                      <a:pt x="0" y="664"/>
                    </a:lnTo>
                    <a:close/>
                  </a:path>
                </a:pathLst>
              </a:custGeom>
              <a:solidFill>
                <a:srgbClr val="5D9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3" name="Freeform 167"/>
              <p:cNvSpPr>
                <a:spLocks/>
              </p:cNvSpPr>
              <p:nvPr/>
            </p:nvSpPr>
            <p:spPr bwMode="auto">
              <a:xfrm>
                <a:off x="4256" y="9072"/>
                <a:ext cx="29" cy="632"/>
              </a:xfrm>
              <a:custGeom>
                <a:avLst/>
                <a:gdLst>
                  <a:gd name="T0" fmla="*/ 0 w 29"/>
                  <a:gd name="T1" fmla="*/ 632 h 632"/>
                  <a:gd name="T2" fmla="*/ 0 w 29"/>
                  <a:gd name="T3" fmla="*/ 0 h 632"/>
                  <a:gd name="T4" fmla="*/ 29 w 29"/>
                  <a:gd name="T5" fmla="*/ 0 h 632"/>
                  <a:gd name="T6" fmla="*/ 29 w 29"/>
                  <a:gd name="T7" fmla="*/ 600 h 632"/>
                  <a:gd name="T8" fmla="*/ 0 w 29"/>
                  <a:gd name="T9" fmla="*/ 632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632">
                    <a:moveTo>
                      <a:pt x="0" y="632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600"/>
                    </a:lnTo>
                    <a:lnTo>
                      <a:pt x="0" y="632"/>
                    </a:lnTo>
                    <a:close/>
                  </a:path>
                </a:pathLst>
              </a:custGeom>
              <a:solidFill>
                <a:srgbClr val="60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4" name="Freeform 168"/>
              <p:cNvSpPr>
                <a:spLocks/>
              </p:cNvSpPr>
              <p:nvPr/>
            </p:nvSpPr>
            <p:spPr bwMode="auto">
              <a:xfrm>
                <a:off x="4285" y="9072"/>
                <a:ext cx="24" cy="600"/>
              </a:xfrm>
              <a:custGeom>
                <a:avLst/>
                <a:gdLst>
                  <a:gd name="T0" fmla="*/ 0 w 24"/>
                  <a:gd name="T1" fmla="*/ 600 h 600"/>
                  <a:gd name="T2" fmla="*/ 0 w 24"/>
                  <a:gd name="T3" fmla="*/ 0 h 600"/>
                  <a:gd name="T4" fmla="*/ 24 w 24"/>
                  <a:gd name="T5" fmla="*/ 0 h 600"/>
                  <a:gd name="T6" fmla="*/ 24 w 24"/>
                  <a:gd name="T7" fmla="*/ 568 h 600"/>
                  <a:gd name="T8" fmla="*/ 0 w 24"/>
                  <a:gd name="T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00">
                    <a:moveTo>
                      <a:pt x="0" y="60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568"/>
                    </a:lnTo>
                    <a:lnTo>
                      <a:pt x="0" y="600"/>
                    </a:lnTo>
                    <a:close/>
                  </a:path>
                </a:pathLst>
              </a:custGeom>
              <a:solidFill>
                <a:srgbClr val="63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5" name="Freeform 169"/>
              <p:cNvSpPr>
                <a:spLocks/>
              </p:cNvSpPr>
              <p:nvPr/>
            </p:nvSpPr>
            <p:spPr bwMode="auto">
              <a:xfrm>
                <a:off x="4309" y="9072"/>
                <a:ext cx="28" cy="568"/>
              </a:xfrm>
              <a:custGeom>
                <a:avLst/>
                <a:gdLst>
                  <a:gd name="T0" fmla="*/ 0 w 28"/>
                  <a:gd name="T1" fmla="*/ 568 h 568"/>
                  <a:gd name="T2" fmla="*/ 0 w 28"/>
                  <a:gd name="T3" fmla="*/ 0 h 568"/>
                  <a:gd name="T4" fmla="*/ 28 w 28"/>
                  <a:gd name="T5" fmla="*/ 0 h 568"/>
                  <a:gd name="T6" fmla="*/ 28 w 28"/>
                  <a:gd name="T7" fmla="*/ 531 h 568"/>
                  <a:gd name="T8" fmla="*/ 0 w 28"/>
                  <a:gd name="T9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68">
                    <a:moveTo>
                      <a:pt x="0" y="568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531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67A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6" name="Freeform 170"/>
              <p:cNvSpPr>
                <a:spLocks/>
              </p:cNvSpPr>
              <p:nvPr/>
            </p:nvSpPr>
            <p:spPr bwMode="auto">
              <a:xfrm>
                <a:off x="4337" y="9072"/>
                <a:ext cx="28" cy="531"/>
              </a:xfrm>
              <a:custGeom>
                <a:avLst/>
                <a:gdLst>
                  <a:gd name="T0" fmla="*/ 0 w 28"/>
                  <a:gd name="T1" fmla="*/ 531 h 531"/>
                  <a:gd name="T2" fmla="*/ 0 w 28"/>
                  <a:gd name="T3" fmla="*/ 0 h 531"/>
                  <a:gd name="T4" fmla="*/ 28 w 28"/>
                  <a:gd name="T5" fmla="*/ 0 h 531"/>
                  <a:gd name="T6" fmla="*/ 28 w 28"/>
                  <a:gd name="T7" fmla="*/ 499 h 531"/>
                  <a:gd name="T8" fmla="*/ 0 w 28"/>
                  <a:gd name="T9" fmla="*/ 531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31">
                    <a:moveTo>
                      <a:pt x="0" y="53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99"/>
                    </a:lnTo>
                    <a:lnTo>
                      <a:pt x="0" y="531"/>
                    </a:lnTo>
                    <a:close/>
                  </a:path>
                </a:pathLst>
              </a:custGeom>
              <a:solidFill>
                <a:srgbClr val="6AB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7" name="Freeform 171"/>
              <p:cNvSpPr>
                <a:spLocks/>
              </p:cNvSpPr>
              <p:nvPr/>
            </p:nvSpPr>
            <p:spPr bwMode="auto">
              <a:xfrm>
                <a:off x="4365" y="9072"/>
                <a:ext cx="24" cy="499"/>
              </a:xfrm>
              <a:custGeom>
                <a:avLst/>
                <a:gdLst>
                  <a:gd name="T0" fmla="*/ 0 w 24"/>
                  <a:gd name="T1" fmla="*/ 499 h 499"/>
                  <a:gd name="T2" fmla="*/ 0 w 24"/>
                  <a:gd name="T3" fmla="*/ 0 h 499"/>
                  <a:gd name="T4" fmla="*/ 24 w 24"/>
                  <a:gd name="T5" fmla="*/ 0 h 499"/>
                  <a:gd name="T6" fmla="*/ 24 w 24"/>
                  <a:gd name="T7" fmla="*/ 467 h 499"/>
                  <a:gd name="T8" fmla="*/ 0 w 24"/>
                  <a:gd name="T9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99">
                    <a:moveTo>
                      <a:pt x="0" y="49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467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6DB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8" name="Freeform 172"/>
              <p:cNvSpPr>
                <a:spLocks/>
              </p:cNvSpPr>
              <p:nvPr/>
            </p:nvSpPr>
            <p:spPr bwMode="auto">
              <a:xfrm>
                <a:off x="4389" y="9072"/>
                <a:ext cx="29" cy="467"/>
              </a:xfrm>
              <a:custGeom>
                <a:avLst/>
                <a:gdLst>
                  <a:gd name="T0" fmla="*/ 0 w 29"/>
                  <a:gd name="T1" fmla="*/ 467 h 467"/>
                  <a:gd name="T2" fmla="*/ 0 w 29"/>
                  <a:gd name="T3" fmla="*/ 0 h 467"/>
                  <a:gd name="T4" fmla="*/ 29 w 29"/>
                  <a:gd name="T5" fmla="*/ 0 h 467"/>
                  <a:gd name="T6" fmla="*/ 29 w 29"/>
                  <a:gd name="T7" fmla="*/ 435 h 467"/>
                  <a:gd name="T8" fmla="*/ 0 w 29"/>
                  <a:gd name="T9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67">
                    <a:moveTo>
                      <a:pt x="0" y="467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435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70B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79" name="Freeform 173"/>
              <p:cNvSpPr>
                <a:spLocks/>
              </p:cNvSpPr>
              <p:nvPr/>
            </p:nvSpPr>
            <p:spPr bwMode="auto">
              <a:xfrm>
                <a:off x="4418" y="9072"/>
                <a:ext cx="28" cy="435"/>
              </a:xfrm>
              <a:custGeom>
                <a:avLst/>
                <a:gdLst>
                  <a:gd name="T0" fmla="*/ 0 w 28"/>
                  <a:gd name="T1" fmla="*/ 435 h 435"/>
                  <a:gd name="T2" fmla="*/ 0 w 28"/>
                  <a:gd name="T3" fmla="*/ 0 h 435"/>
                  <a:gd name="T4" fmla="*/ 28 w 28"/>
                  <a:gd name="T5" fmla="*/ 0 h 435"/>
                  <a:gd name="T6" fmla="*/ 28 w 28"/>
                  <a:gd name="T7" fmla="*/ 398 h 435"/>
                  <a:gd name="T8" fmla="*/ 0 w 28"/>
                  <a:gd name="T9" fmla="*/ 435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35">
                    <a:moveTo>
                      <a:pt x="0" y="435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398"/>
                    </a:lnTo>
                    <a:lnTo>
                      <a:pt x="0" y="435"/>
                    </a:lnTo>
                    <a:close/>
                  </a:path>
                </a:pathLst>
              </a:custGeom>
              <a:solidFill>
                <a:srgbClr val="73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0" name="Freeform 174"/>
              <p:cNvSpPr>
                <a:spLocks/>
              </p:cNvSpPr>
              <p:nvPr/>
            </p:nvSpPr>
            <p:spPr bwMode="auto">
              <a:xfrm>
                <a:off x="4446" y="9072"/>
                <a:ext cx="24" cy="398"/>
              </a:xfrm>
              <a:custGeom>
                <a:avLst/>
                <a:gdLst>
                  <a:gd name="T0" fmla="*/ 0 w 24"/>
                  <a:gd name="T1" fmla="*/ 398 h 398"/>
                  <a:gd name="T2" fmla="*/ 0 w 24"/>
                  <a:gd name="T3" fmla="*/ 0 h 398"/>
                  <a:gd name="T4" fmla="*/ 24 w 24"/>
                  <a:gd name="T5" fmla="*/ 0 h 398"/>
                  <a:gd name="T6" fmla="*/ 24 w 24"/>
                  <a:gd name="T7" fmla="*/ 366 h 398"/>
                  <a:gd name="T8" fmla="*/ 0 w 24"/>
                  <a:gd name="T9" fmla="*/ 39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98">
                    <a:moveTo>
                      <a:pt x="0" y="398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366"/>
                    </a:lnTo>
                    <a:lnTo>
                      <a:pt x="0" y="398"/>
                    </a:lnTo>
                    <a:close/>
                  </a:path>
                </a:pathLst>
              </a:custGeom>
              <a:solidFill>
                <a:srgbClr val="76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1" name="Freeform 175"/>
              <p:cNvSpPr>
                <a:spLocks/>
              </p:cNvSpPr>
              <p:nvPr/>
            </p:nvSpPr>
            <p:spPr bwMode="auto">
              <a:xfrm>
                <a:off x="4470" y="9072"/>
                <a:ext cx="28" cy="366"/>
              </a:xfrm>
              <a:custGeom>
                <a:avLst/>
                <a:gdLst>
                  <a:gd name="T0" fmla="*/ 0 w 28"/>
                  <a:gd name="T1" fmla="*/ 366 h 366"/>
                  <a:gd name="T2" fmla="*/ 0 w 28"/>
                  <a:gd name="T3" fmla="*/ 0 h 366"/>
                  <a:gd name="T4" fmla="*/ 28 w 28"/>
                  <a:gd name="T5" fmla="*/ 0 h 366"/>
                  <a:gd name="T6" fmla="*/ 28 w 28"/>
                  <a:gd name="T7" fmla="*/ 334 h 366"/>
                  <a:gd name="T8" fmla="*/ 0 w 28"/>
                  <a:gd name="T9" fmla="*/ 36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66">
                    <a:moveTo>
                      <a:pt x="0" y="366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334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rgbClr val="79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2" name="Freeform 176"/>
              <p:cNvSpPr>
                <a:spLocks/>
              </p:cNvSpPr>
              <p:nvPr/>
            </p:nvSpPr>
            <p:spPr bwMode="auto">
              <a:xfrm>
                <a:off x="4498" y="9072"/>
                <a:ext cx="28" cy="334"/>
              </a:xfrm>
              <a:custGeom>
                <a:avLst/>
                <a:gdLst>
                  <a:gd name="T0" fmla="*/ 0 w 28"/>
                  <a:gd name="T1" fmla="*/ 334 h 334"/>
                  <a:gd name="T2" fmla="*/ 0 w 28"/>
                  <a:gd name="T3" fmla="*/ 0 h 334"/>
                  <a:gd name="T4" fmla="*/ 28 w 28"/>
                  <a:gd name="T5" fmla="*/ 0 h 334"/>
                  <a:gd name="T6" fmla="*/ 28 w 28"/>
                  <a:gd name="T7" fmla="*/ 302 h 334"/>
                  <a:gd name="T8" fmla="*/ 0 w 28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34">
                    <a:moveTo>
                      <a:pt x="0" y="334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302"/>
                    </a:lnTo>
                    <a:lnTo>
                      <a:pt x="0" y="334"/>
                    </a:lnTo>
                    <a:close/>
                  </a:path>
                </a:pathLst>
              </a:custGeom>
              <a:solidFill>
                <a:srgbClr val="7CD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3" name="Freeform 177"/>
              <p:cNvSpPr>
                <a:spLocks/>
              </p:cNvSpPr>
              <p:nvPr/>
            </p:nvSpPr>
            <p:spPr bwMode="auto">
              <a:xfrm>
                <a:off x="4526" y="9072"/>
                <a:ext cx="29" cy="302"/>
              </a:xfrm>
              <a:custGeom>
                <a:avLst/>
                <a:gdLst>
                  <a:gd name="T0" fmla="*/ 0 w 29"/>
                  <a:gd name="T1" fmla="*/ 302 h 302"/>
                  <a:gd name="T2" fmla="*/ 0 w 29"/>
                  <a:gd name="T3" fmla="*/ 0 h 302"/>
                  <a:gd name="T4" fmla="*/ 29 w 29"/>
                  <a:gd name="T5" fmla="*/ 0 h 302"/>
                  <a:gd name="T6" fmla="*/ 29 w 29"/>
                  <a:gd name="T7" fmla="*/ 265 h 302"/>
                  <a:gd name="T8" fmla="*/ 0 w 29"/>
                  <a:gd name="T9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2">
                    <a:moveTo>
                      <a:pt x="0" y="302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265"/>
                    </a:lnTo>
                    <a:lnTo>
                      <a:pt x="0" y="302"/>
                    </a:lnTo>
                    <a:close/>
                  </a:path>
                </a:pathLst>
              </a:custGeom>
              <a:solidFill>
                <a:srgbClr val="80D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4" name="Freeform 178"/>
              <p:cNvSpPr>
                <a:spLocks/>
              </p:cNvSpPr>
              <p:nvPr/>
            </p:nvSpPr>
            <p:spPr bwMode="auto">
              <a:xfrm>
                <a:off x="4555" y="9072"/>
                <a:ext cx="24" cy="265"/>
              </a:xfrm>
              <a:custGeom>
                <a:avLst/>
                <a:gdLst>
                  <a:gd name="T0" fmla="*/ 0 w 24"/>
                  <a:gd name="T1" fmla="*/ 265 h 265"/>
                  <a:gd name="T2" fmla="*/ 0 w 24"/>
                  <a:gd name="T3" fmla="*/ 0 h 265"/>
                  <a:gd name="T4" fmla="*/ 24 w 24"/>
                  <a:gd name="T5" fmla="*/ 0 h 265"/>
                  <a:gd name="T6" fmla="*/ 24 w 24"/>
                  <a:gd name="T7" fmla="*/ 233 h 265"/>
                  <a:gd name="T8" fmla="*/ 0 w 24"/>
                  <a:gd name="T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5">
                    <a:moveTo>
                      <a:pt x="0" y="265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233"/>
                    </a:lnTo>
                    <a:lnTo>
                      <a:pt x="0" y="265"/>
                    </a:lnTo>
                    <a:close/>
                  </a:path>
                </a:pathLst>
              </a:custGeom>
              <a:solidFill>
                <a:srgbClr val="83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5" name="Freeform 179"/>
              <p:cNvSpPr>
                <a:spLocks/>
              </p:cNvSpPr>
              <p:nvPr/>
            </p:nvSpPr>
            <p:spPr bwMode="auto">
              <a:xfrm>
                <a:off x="4579" y="9072"/>
                <a:ext cx="28" cy="233"/>
              </a:xfrm>
              <a:custGeom>
                <a:avLst/>
                <a:gdLst>
                  <a:gd name="T0" fmla="*/ 0 w 28"/>
                  <a:gd name="T1" fmla="*/ 233 h 233"/>
                  <a:gd name="T2" fmla="*/ 0 w 28"/>
                  <a:gd name="T3" fmla="*/ 0 h 233"/>
                  <a:gd name="T4" fmla="*/ 28 w 28"/>
                  <a:gd name="T5" fmla="*/ 0 h 233"/>
                  <a:gd name="T6" fmla="*/ 28 w 28"/>
                  <a:gd name="T7" fmla="*/ 201 h 233"/>
                  <a:gd name="T8" fmla="*/ 0 w 28"/>
                  <a:gd name="T9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33">
                    <a:moveTo>
                      <a:pt x="0" y="233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0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86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6" name="Freeform 180"/>
              <p:cNvSpPr>
                <a:spLocks/>
              </p:cNvSpPr>
              <p:nvPr/>
            </p:nvSpPr>
            <p:spPr bwMode="auto">
              <a:xfrm>
                <a:off x="4607" y="9072"/>
                <a:ext cx="28" cy="201"/>
              </a:xfrm>
              <a:custGeom>
                <a:avLst/>
                <a:gdLst>
                  <a:gd name="T0" fmla="*/ 0 w 28"/>
                  <a:gd name="T1" fmla="*/ 201 h 201"/>
                  <a:gd name="T2" fmla="*/ 0 w 28"/>
                  <a:gd name="T3" fmla="*/ 0 h 201"/>
                  <a:gd name="T4" fmla="*/ 28 w 28"/>
                  <a:gd name="T5" fmla="*/ 0 h 201"/>
                  <a:gd name="T6" fmla="*/ 28 w 28"/>
                  <a:gd name="T7" fmla="*/ 169 h 201"/>
                  <a:gd name="T8" fmla="*/ 0 w 28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01">
                    <a:moveTo>
                      <a:pt x="0" y="20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69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89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7" name="Freeform 181"/>
              <p:cNvSpPr>
                <a:spLocks/>
              </p:cNvSpPr>
              <p:nvPr/>
            </p:nvSpPr>
            <p:spPr bwMode="auto">
              <a:xfrm>
                <a:off x="4635" y="9072"/>
                <a:ext cx="24" cy="169"/>
              </a:xfrm>
              <a:custGeom>
                <a:avLst/>
                <a:gdLst>
                  <a:gd name="T0" fmla="*/ 0 w 24"/>
                  <a:gd name="T1" fmla="*/ 169 h 169"/>
                  <a:gd name="T2" fmla="*/ 0 w 24"/>
                  <a:gd name="T3" fmla="*/ 0 h 169"/>
                  <a:gd name="T4" fmla="*/ 24 w 24"/>
                  <a:gd name="T5" fmla="*/ 0 h 169"/>
                  <a:gd name="T6" fmla="*/ 24 w 24"/>
                  <a:gd name="T7" fmla="*/ 132 h 169"/>
                  <a:gd name="T8" fmla="*/ 0 w 24"/>
                  <a:gd name="T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69">
                    <a:moveTo>
                      <a:pt x="0" y="169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132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8C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8" name="Freeform 182"/>
              <p:cNvSpPr>
                <a:spLocks/>
              </p:cNvSpPr>
              <p:nvPr/>
            </p:nvSpPr>
            <p:spPr bwMode="auto">
              <a:xfrm>
                <a:off x="4659" y="9072"/>
                <a:ext cx="29" cy="132"/>
              </a:xfrm>
              <a:custGeom>
                <a:avLst/>
                <a:gdLst>
                  <a:gd name="T0" fmla="*/ 0 w 29"/>
                  <a:gd name="T1" fmla="*/ 132 h 132"/>
                  <a:gd name="T2" fmla="*/ 0 w 29"/>
                  <a:gd name="T3" fmla="*/ 0 h 132"/>
                  <a:gd name="T4" fmla="*/ 29 w 29"/>
                  <a:gd name="T5" fmla="*/ 0 h 132"/>
                  <a:gd name="T6" fmla="*/ 29 w 29"/>
                  <a:gd name="T7" fmla="*/ 100 h 132"/>
                  <a:gd name="T8" fmla="*/ 0 w 29"/>
                  <a:gd name="T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2">
                    <a:moveTo>
                      <a:pt x="0" y="132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100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F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89" name="Freeform 183"/>
              <p:cNvSpPr>
                <a:spLocks/>
              </p:cNvSpPr>
              <p:nvPr/>
            </p:nvSpPr>
            <p:spPr bwMode="auto">
              <a:xfrm>
                <a:off x="4688" y="9072"/>
                <a:ext cx="28" cy="100"/>
              </a:xfrm>
              <a:custGeom>
                <a:avLst/>
                <a:gdLst>
                  <a:gd name="T0" fmla="*/ 0 w 28"/>
                  <a:gd name="T1" fmla="*/ 100 h 100"/>
                  <a:gd name="T2" fmla="*/ 0 w 28"/>
                  <a:gd name="T3" fmla="*/ 0 h 100"/>
                  <a:gd name="T4" fmla="*/ 28 w 28"/>
                  <a:gd name="T5" fmla="*/ 0 h 100"/>
                  <a:gd name="T6" fmla="*/ 28 w 28"/>
                  <a:gd name="T7" fmla="*/ 68 h 100"/>
                  <a:gd name="T8" fmla="*/ 0 w 28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0">
                    <a:moveTo>
                      <a:pt x="0" y="100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68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92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0" name="Freeform 184"/>
              <p:cNvSpPr>
                <a:spLocks/>
              </p:cNvSpPr>
              <p:nvPr/>
            </p:nvSpPr>
            <p:spPr bwMode="auto">
              <a:xfrm>
                <a:off x="4716" y="9072"/>
                <a:ext cx="28" cy="68"/>
              </a:xfrm>
              <a:custGeom>
                <a:avLst/>
                <a:gdLst>
                  <a:gd name="T0" fmla="*/ 0 w 28"/>
                  <a:gd name="T1" fmla="*/ 68 h 68"/>
                  <a:gd name="T2" fmla="*/ 0 w 28"/>
                  <a:gd name="T3" fmla="*/ 0 h 68"/>
                  <a:gd name="T4" fmla="*/ 28 w 28"/>
                  <a:gd name="T5" fmla="*/ 0 h 68"/>
                  <a:gd name="T6" fmla="*/ 28 w 28"/>
                  <a:gd name="T7" fmla="*/ 36 h 68"/>
                  <a:gd name="T8" fmla="*/ 0 w 28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8">
                    <a:moveTo>
                      <a:pt x="0" y="68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3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95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1" name="Freeform 185"/>
              <p:cNvSpPr>
                <a:spLocks/>
              </p:cNvSpPr>
              <p:nvPr/>
            </p:nvSpPr>
            <p:spPr bwMode="auto">
              <a:xfrm>
                <a:off x="4744" y="9072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0 w 24"/>
                  <a:gd name="T3" fmla="*/ 0 h 36"/>
                  <a:gd name="T4" fmla="*/ 24 w 24"/>
                  <a:gd name="T5" fmla="*/ 0 h 36"/>
                  <a:gd name="T6" fmla="*/ 0 w 24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2" name="Freeform 186"/>
              <p:cNvSpPr>
                <a:spLocks/>
              </p:cNvSpPr>
              <p:nvPr/>
            </p:nvSpPr>
            <p:spPr bwMode="auto">
              <a:xfrm>
                <a:off x="2310" y="8604"/>
                <a:ext cx="189" cy="472"/>
              </a:xfrm>
              <a:custGeom>
                <a:avLst/>
                <a:gdLst>
                  <a:gd name="T0" fmla="*/ 93 w 189"/>
                  <a:gd name="T1" fmla="*/ 0 h 472"/>
                  <a:gd name="T2" fmla="*/ 0 w 189"/>
                  <a:gd name="T3" fmla="*/ 93 h 472"/>
                  <a:gd name="T4" fmla="*/ 0 w 189"/>
                  <a:gd name="T5" fmla="*/ 472 h 472"/>
                  <a:gd name="T6" fmla="*/ 189 w 189"/>
                  <a:gd name="T7" fmla="*/ 472 h 472"/>
                  <a:gd name="T8" fmla="*/ 189 w 189"/>
                  <a:gd name="T9" fmla="*/ 93 h 472"/>
                  <a:gd name="T10" fmla="*/ 93 w 189"/>
                  <a:gd name="T11" fmla="*/ 189 h 472"/>
                  <a:gd name="T12" fmla="*/ 93 w 189"/>
                  <a:gd name="T13" fmla="*/ 0 h 472"/>
                  <a:gd name="T14" fmla="*/ 0 w 189"/>
                  <a:gd name="T15" fmla="*/ 0 h 472"/>
                  <a:gd name="T16" fmla="*/ 0 w 189"/>
                  <a:gd name="T17" fmla="*/ 93 h 472"/>
                  <a:gd name="T18" fmla="*/ 93 w 189"/>
                  <a:gd name="T19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472">
                    <a:moveTo>
                      <a:pt x="93" y="0"/>
                    </a:moveTo>
                    <a:lnTo>
                      <a:pt x="0" y="93"/>
                    </a:lnTo>
                    <a:lnTo>
                      <a:pt x="0" y="472"/>
                    </a:lnTo>
                    <a:lnTo>
                      <a:pt x="189" y="472"/>
                    </a:lnTo>
                    <a:lnTo>
                      <a:pt x="189" y="93"/>
                    </a:lnTo>
                    <a:lnTo>
                      <a:pt x="93" y="189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3" name="Freeform 187"/>
              <p:cNvSpPr>
                <a:spLocks/>
              </p:cNvSpPr>
              <p:nvPr/>
            </p:nvSpPr>
            <p:spPr bwMode="auto">
              <a:xfrm>
                <a:off x="2403" y="8604"/>
                <a:ext cx="507" cy="189"/>
              </a:xfrm>
              <a:custGeom>
                <a:avLst/>
                <a:gdLst>
                  <a:gd name="T0" fmla="*/ 507 w 507"/>
                  <a:gd name="T1" fmla="*/ 93 h 189"/>
                  <a:gd name="T2" fmla="*/ 415 w 507"/>
                  <a:gd name="T3" fmla="*/ 0 h 189"/>
                  <a:gd name="T4" fmla="*/ 0 w 507"/>
                  <a:gd name="T5" fmla="*/ 0 h 189"/>
                  <a:gd name="T6" fmla="*/ 0 w 507"/>
                  <a:gd name="T7" fmla="*/ 189 h 189"/>
                  <a:gd name="T8" fmla="*/ 415 w 507"/>
                  <a:gd name="T9" fmla="*/ 189 h 189"/>
                  <a:gd name="T10" fmla="*/ 318 w 507"/>
                  <a:gd name="T11" fmla="*/ 93 h 189"/>
                  <a:gd name="T12" fmla="*/ 507 w 507"/>
                  <a:gd name="T13" fmla="*/ 93 h 189"/>
                  <a:gd name="T14" fmla="*/ 507 w 507"/>
                  <a:gd name="T15" fmla="*/ 0 h 189"/>
                  <a:gd name="T16" fmla="*/ 415 w 507"/>
                  <a:gd name="T17" fmla="*/ 0 h 189"/>
                  <a:gd name="T18" fmla="*/ 507 w 507"/>
                  <a:gd name="T19" fmla="*/ 9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7" h="189">
                    <a:moveTo>
                      <a:pt x="507" y="93"/>
                    </a:moveTo>
                    <a:lnTo>
                      <a:pt x="415" y="0"/>
                    </a:lnTo>
                    <a:lnTo>
                      <a:pt x="0" y="0"/>
                    </a:lnTo>
                    <a:lnTo>
                      <a:pt x="0" y="189"/>
                    </a:lnTo>
                    <a:lnTo>
                      <a:pt x="415" y="189"/>
                    </a:lnTo>
                    <a:lnTo>
                      <a:pt x="318" y="93"/>
                    </a:lnTo>
                    <a:lnTo>
                      <a:pt x="507" y="93"/>
                    </a:lnTo>
                    <a:lnTo>
                      <a:pt x="507" y="0"/>
                    </a:lnTo>
                    <a:lnTo>
                      <a:pt x="415" y="0"/>
                    </a:lnTo>
                    <a:lnTo>
                      <a:pt x="507" y="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4" name="Freeform 188"/>
              <p:cNvSpPr>
                <a:spLocks/>
              </p:cNvSpPr>
              <p:nvPr/>
            </p:nvSpPr>
            <p:spPr bwMode="auto">
              <a:xfrm>
                <a:off x="2721" y="8697"/>
                <a:ext cx="189" cy="1898"/>
              </a:xfrm>
              <a:custGeom>
                <a:avLst/>
                <a:gdLst>
                  <a:gd name="T0" fmla="*/ 97 w 189"/>
                  <a:gd name="T1" fmla="*/ 1708 h 1898"/>
                  <a:gd name="T2" fmla="*/ 189 w 189"/>
                  <a:gd name="T3" fmla="*/ 1805 h 1898"/>
                  <a:gd name="T4" fmla="*/ 189 w 189"/>
                  <a:gd name="T5" fmla="*/ 0 h 1898"/>
                  <a:gd name="T6" fmla="*/ 0 w 189"/>
                  <a:gd name="T7" fmla="*/ 0 h 1898"/>
                  <a:gd name="T8" fmla="*/ 0 w 189"/>
                  <a:gd name="T9" fmla="*/ 1805 h 1898"/>
                  <a:gd name="T10" fmla="*/ 97 w 189"/>
                  <a:gd name="T11" fmla="*/ 1898 h 1898"/>
                  <a:gd name="T12" fmla="*/ 0 w 189"/>
                  <a:gd name="T13" fmla="*/ 1805 h 1898"/>
                  <a:gd name="T14" fmla="*/ 0 w 189"/>
                  <a:gd name="T15" fmla="*/ 1898 h 1898"/>
                  <a:gd name="T16" fmla="*/ 97 w 189"/>
                  <a:gd name="T17" fmla="*/ 1898 h 1898"/>
                  <a:gd name="T18" fmla="*/ 97 w 189"/>
                  <a:gd name="T19" fmla="*/ 1708 h 1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1898">
                    <a:moveTo>
                      <a:pt x="97" y="1708"/>
                    </a:moveTo>
                    <a:lnTo>
                      <a:pt x="189" y="1805"/>
                    </a:lnTo>
                    <a:lnTo>
                      <a:pt x="189" y="0"/>
                    </a:lnTo>
                    <a:lnTo>
                      <a:pt x="0" y="0"/>
                    </a:lnTo>
                    <a:lnTo>
                      <a:pt x="0" y="1805"/>
                    </a:lnTo>
                    <a:lnTo>
                      <a:pt x="97" y="1898"/>
                    </a:lnTo>
                    <a:lnTo>
                      <a:pt x="0" y="1805"/>
                    </a:lnTo>
                    <a:lnTo>
                      <a:pt x="0" y="1898"/>
                    </a:lnTo>
                    <a:lnTo>
                      <a:pt x="97" y="1898"/>
                    </a:lnTo>
                    <a:lnTo>
                      <a:pt x="97" y="17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5" name="Freeform 189"/>
              <p:cNvSpPr>
                <a:spLocks/>
              </p:cNvSpPr>
              <p:nvPr/>
            </p:nvSpPr>
            <p:spPr bwMode="auto">
              <a:xfrm>
                <a:off x="2818" y="10405"/>
                <a:ext cx="600" cy="190"/>
              </a:xfrm>
              <a:custGeom>
                <a:avLst/>
                <a:gdLst>
                  <a:gd name="T0" fmla="*/ 411 w 600"/>
                  <a:gd name="T1" fmla="*/ 97 h 190"/>
                  <a:gd name="T2" fmla="*/ 503 w 600"/>
                  <a:gd name="T3" fmla="*/ 0 h 190"/>
                  <a:gd name="T4" fmla="*/ 0 w 600"/>
                  <a:gd name="T5" fmla="*/ 0 h 190"/>
                  <a:gd name="T6" fmla="*/ 0 w 600"/>
                  <a:gd name="T7" fmla="*/ 190 h 190"/>
                  <a:gd name="T8" fmla="*/ 503 w 600"/>
                  <a:gd name="T9" fmla="*/ 190 h 190"/>
                  <a:gd name="T10" fmla="*/ 600 w 600"/>
                  <a:gd name="T11" fmla="*/ 97 h 190"/>
                  <a:gd name="T12" fmla="*/ 503 w 600"/>
                  <a:gd name="T13" fmla="*/ 190 h 190"/>
                  <a:gd name="T14" fmla="*/ 600 w 600"/>
                  <a:gd name="T15" fmla="*/ 190 h 190"/>
                  <a:gd name="T16" fmla="*/ 600 w 600"/>
                  <a:gd name="T17" fmla="*/ 97 h 190"/>
                  <a:gd name="T18" fmla="*/ 411 w 600"/>
                  <a:gd name="T19" fmla="*/ 9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190">
                    <a:moveTo>
                      <a:pt x="411" y="97"/>
                    </a:moveTo>
                    <a:lnTo>
                      <a:pt x="503" y="0"/>
                    </a:lnTo>
                    <a:lnTo>
                      <a:pt x="0" y="0"/>
                    </a:lnTo>
                    <a:lnTo>
                      <a:pt x="0" y="190"/>
                    </a:lnTo>
                    <a:lnTo>
                      <a:pt x="503" y="190"/>
                    </a:lnTo>
                    <a:lnTo>
                      <a:pt x="600" y="97"/>
                    </a:lnTo>
                    <a:lnTo>
                      <a:pt x="503" y="190"/>
                    </a:lnTo>
                    <a:lnTo>
                      <a:pt x="600" y="190"/>
                    </a:lnTo>
                    <a:lnTo>
                      <a:pt x="600" y="97"/>
                    </a:lnTo>
                    <a:lnTo>
                      <a:pt x="411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6" name="Freeform 190"/>
              <p:cNvSpPr>
                <a:spLocks/>
              </p:cNvSpPr>
              <p:nvPr/>
            </p:nvSpPr>
            <p:spPr bwMode="auto">
              <a:xfrm>
                <a:off x="3229" y="7726"/>
                <a:ext cx="189" cy="2776"/>
              </a:xfrm>
              <a:custGeom>
                <a:avLst/>
                <a:gdLst>
                  <a:gd name="T0" fmla="*/ 92 w 189"/>
                  <a:gd name="T1" fmla="*/ 189 h 2776"/>
                  <a:gd name="T2" fmla="*/ 0 w 189"/>
                  <a:gd name="T3" fmla="*/ 92 h 2776"/>
                  <a:gd name="T4" fmla="*/ 0 w 189"/>
                  <a:gd name="T5" fmla="*/ 2776 h 2776"/>
                  <a:gd name="T6" fmla="*/ 189 w 189"/>
                  <a:gd name="T7" fmla="*/ 2776 h 2776"/>
                  <a:gd name="T8" fmla="*/ 189 w 189"/>
                  <a:gd name="T9" fmla="*/ 92 h 2776"/>
                  <a:gd name="T10" fmla="*/ 92 w 189"/>
                  <a:gd name="T11" fmla="*/ 0 h 2776"/>
                  <a:gd name="T12" fmla="*/ 189 w 189"/>
                  <a:gd name="T13" fmla="*/ 92 h 2776"/>
                  <a:gd name="T14" fmla="*/ 189 w 189"/>
                  <a:gd name="T15" fmla="*/ 0 h 2776"/>
                  <a:gd name="T16" fmla="*/ 92 w 189"/>
                  <a:gd name="T17" fmla="*/ 0 h 2776"/>
                  <a:gd name="T18" fmla="*/ 92 w 189"/>
                  <a:gd name="T19" fmla="*/ 189 h 2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2776">
                    <a:moveTo>
                      <a:pt x="92" y="189"/>
                    </a:moveTo>
                    <a:lnTo>
                      <a:pt x="0" y="92"/>
                    </a:lnTo>
                    <a:lnTo>
                      <a:pt x="0" y="2776"/>
                    </a:lnTo>
                    <a:lnTo>
                      <a:pt x="189" y="2776"/>
                    </a:lnTo>
                    <a:lnTo>
                      <a:pt x="189" y="92"/>
                    </a:lnTo>
                    <a:lnTo>
                      <a:pt x="92" y="0"/>
                    </a:lnTo>
                    <a:lnTo>
                      <a:pt x="189" y="92"/>
                    </a:lnTo>
                    <a:lnTo>
                      <a:pt x="189" y="0"/>
                    </a:lnTo>
                    <a:lnTo>
                      <a:pt x="92" y="0"/>
                    </a:lnTo>
                    <a:lnTo>
                      <a:pt x="92" y="1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7" name="Freeform 191"/>
              <p:cNvSpPr>
                <a:spLocks/>
              </p:cNvSpPr>
              <p:nvPr/>
            </p:nvSpPr>
            <p:spPr bwMode="auto">
              <a:xfrm>
                <a:off x="2721" y="7726"/>
                <a:ext cx="600" cy="189"/>
              </a:xfrm>
              <a:custGeom>
                <a:avLst/>
                <a:gdLst>
                  <a:gd name="T0" fmla="*/ 189 w 600"/>
                  <a:gd name="T1" fmla="*/ 92 h 189"/>
                  <a:gd name="T2" fmla="*/ 97 w 600"/>
                  <a:gd name="T3" fmla="*/ 189 h 189"/>
                  <a:gd name="T4" fmla="*/ 600 w 600"/>
                  <a:gd name="T5" fmla="*/ 189 h 189"/>
                  <a:gd name="T6" fmla="*/ 600 w 600"/>
                  <a:gd name="T7" fmla="*/ 0 h 189"/>
                  <a:gd name="T8" fmla="*/ 97 w 600"/>
                  <a:gd name="T9" fmla="*/ 0 h 189"/>
                  <a:gd name="T10" fmla="*/ 0 w 600"/>
                  <a:gd name="T11" fmla="*/ 92 h 189"/>
                  <a:gd name="T12" fmla="*/ 97 w 600"/>
                  <a:gd name="T13" fmla="*/ 0 h 189"/>
                  <a:gd name="T14" fmla="*/ 0 w 600"/>
                  <a:gd name="T15" fmla="*/ 0 h 189"/>
                  <a:gd name="T16" fmla="*/ 0 w 600"/>
                  <a:gd name="T17" fmla="*/ 92 h 189"/>
                  <a:gd name="T18" fmla="*/ 189 w 600"/>
                  <a:gd name="T19" fmla="*/ 9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189">
                    <a:moveTo>
                      <a:pt x="189" y="92"/>
                    </a:moveTo>
                    <a:lnTo>
                      <a:pt x="97" y="189"/>
                    </a:lnTo>
                    <a:lnTo>
                      <a:pt x="600" y="189"/>
                    </a:lnTo>
                    <a:lnTo>
                      <a:pt x="600" y="0"/>
                    </a:lnTo>
                    <a:lnTo>
                      <a:pt x="97" y="0"/>
                    </a:lnTo>
                    <a:lnTo>
                      <a:pt x="0" y="92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189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8" name="Freeform 192"/>
              <p:cNvSpPr>
                <a:spLocks/>
              </p:cNvSpPr>
              <p:nvPr/>
            </p:nvSpPr>
            <p:spPr bwMode="auto">
              <a:xfrm>
                <a:off x="2721" y="7818"/>
                <a:ext cx="189" cy="464"/>
              </a:xfrm>
              <a:custGeom>
                <a:avLst/>
                <a:gdLst>
                  <a:gd name="T0" fmla="*/ 97 w 189"/>
                  <a:gd name="T1" fmla="*/ 464 h 464"/>
                  <a:gd name="T2" fmla="*/ 189 w 189"/>
                  <a:gd name="T3" fmla="*/ 371 h 464"/>
                  <a:gd name="T4" fmla="*/ 189 w 189"/>
                  <a:gd name="T5" fmla="*/ 0 h 464"/>
                  <a:gd name="T6" fmla="*/ 0 w 189"/>
                  <a:gd name="T7" fmla="*/ 0 h 464"/>
                  <a:gd name="T8" fmla="*/ 0 w 189"/>
                  <a:gd name="T9" fmla="*/ 371 h 464"/>
                  <a:gd name="T10" fmla="*/ 97 w 189"/>
                  <a:gd name="T11" fmla="*/ 274 h 464"/>
                  <a:gd name="T12" fmla="*/ 97 w 189"/>
                  <a:gd name="T13" fmla="*/ 464 h 464"/>
                  <a:gd name="T14" fmla="*/ 189 w 189"/>
                  <a:gd name="T15" fmla="*/ 464 h 464"/>
                  <a:gd name="T16" fmla="*/ 189 w 189"/>
                  <a:gd name="T17" fmla="*/ 371 h 464"/>
                  <a:gd name="T18" fmla="*/ 97 w 189"/>
                  <a:gd name="T19" fmla="*/ 46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464">
                    <a:moveTo>
                      <a:pt x="97" y="464"/>
                    </a:moveTo>
                    <a:lnTo>
                      <a:pt x="189" y="371"/>
                    </a:lnTo>
                    <a:lnTo>
                      <a:pt x="189" y="0"/>
                    </a:lnTo>
                    <a:lnTo>
                      <a:pt x="0" y="0"/>
                    </a:lnTo>
                    <a:lnTo>
                      <a:pt x="0" y="371"/>
                    </a:lnTo>
                    <a:lnTo>
                      <a:pt x="97" y="274"/>
                    </a:lnTo>
                    <a:lnTo>
                      <a:pt x="97" y="464"/>
                    </a:lnTo>
                    <a:lnTo>
                      <a:pt x="189" y="464"/>
                    </a:lnTo>
                    <a:lnTo>
                      <a:pt x="189" y="371"/>
                    </a:lnTo>
                    <a:lnTo>
                      <a:pt x="97" y="4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99" name="Freeform 193"/>
              <p:cNvSpPr>
                <a:spLocks/>
              </p:cNvSpPr>
              <p:nvPr/>
            </p:nvSpPr>
            <p:spPr bwMode="auto">
              <a:xfrm>
                <a:off x="2306" y="8092"/>
                <a:ext cx="512" cy="190"/>
              </a:xfrm>
              <a:custGeom>
                <a:avLst/>
                <a:gdLst>
                  <a:gd name="T0" fmla="*/ 0 w 512"/>
                  <a:gd name="T1" fmla="*/ 97 h 190"/>
                  <a:gd name="T2" fmla="*/ 97 w 512"/>
                  <a:gd name="T3" fmla="*/ 190 h 190"/>
                  <a:gd name="T4" fmla="*/ 512 w 512"/>
                  <a:gd name="T5" fmla="*/ 190 h 190"/>
                  <a:gd name="T6" fmla="*/ 512 w 512"/>
                  <a:gd name="T7" fmla="*/ 0 h 190"/>
                  <a:gd name="T8" fmla="*/ 97 w 512"/>
                  <a:gd name="T9" fmla="*/ 0 h 190"/>
                  <a:gd name="T10" fmla="*/ 189 w 512"/>
                  <a:gd name="T11" fmla="*/ 97 h 190"/>
                  <a:gd name="T12" fmla="*/ 0 w 512"/>
                  <a:gd name="T13" fmla="*/ 97 h 190"/>
                  <a:gd name="T14" fmla="*/ 0 w 512"/>
                  <a:gd name="T15" fmla="*/ 190 h 190"/>
                  <a:gd name="T16" fmla="*/ 97 w 512"/>
                  <a:gd name="T17" fmla="*/ 190 h 190"/>
                  <a:gd name="T18" fmla="*/ 0 w 512"/>
                  <a:gd name="T19" fmla="*/ 9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190">
                    <a:moveTo>
                      <a:pt x="0" y="97"/>
                    </a:moveTo>
                    <a:lnTo>
                      <a:pt x="97" y="190"/>
                    </a:lnTo>
                    <a:lnTo>
                      <a:pt x="512" y="190"/>
                    </a:lnTo>
                    <a:lnTo>
                      <a:pt x="512" y="0"/>
                    </a:lnTo>
                    <a:lnTo>
                      <a:pt x="97" y="0"/>
                    </a:lnTo>
                    <a:lnTo>
                      <a:pt x="189" y="97"/>
                    </a:lnTo>
                    <a:lnTo>
                      <a:pt x="0" y="97"/>
                    </a:lnTo>
                    <a:lnTo>
                      <a:pt x="0" y="190"/>
                    </a:lnTo>
                    <a:lnTo>
                      <a:pt x="97" y="19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0" name="Freeform 194"/>
              <p:cNvSpPr>
                <a:spLocks/>
              </p:cNvSpPr>
              <p:nvPr/>
            </p:nvSpPr>
            <p:spPr bwMode="auto">
              <a:xfrm>
                <a:off x="2306" y="7722"/>
                <a:ext cx="193" cy="467"/>
              </a:xfrm>
              <a:custGeom>
                <a:avLst/>
                <a:gdLst>
                  <a:gd name="T0" fmla="*/ 97 w 193"/>
                  <a:gd name="T1" fmla="*/ 189 h 467"/>
                  <a:gd name="T2" fmla="*/ 4 w 193"/>
                  <a:gd name="T3" fmla="*/ 92 h 467"/>
                  <a:gd name="T4" fmla="*/ 0 w 193"/>
                  <a:gd name="T5" fmla="*/ 467 h 467"/>
                  <a:gd name="T6" fmla="*/ 189 w 193"/>
                  <a:gd name="T7" fmla="*/ 467 h 467"/>
                  <a:gd name="T8" fmla="*/ 193 w 193"/>
                  <a:gd name="T9" fmla="*/ 92 h 467"/>
                  <a:gd name="T10" fmla="*/ 97 w 193"/>
                  <a:gd name="T11" fmla="*/ 0 h 467"/>
                  <a:gd name="T12" fmla="*/ 193 w 193"/>
                  <a:gd name="T13" fmla="*/ 92 h 467"/>
                  <a:gd name="T14" fmla="*/ 193 w 193"/>
                  <a:gd name="T15" fmla="*/ 0 h 467"/>
                  <a:gd name="T16" fmla="*/ 97 w 193"/>
                  <a:gd name="T17" fmla="*/ 0 h 467"/>
                  <a:gd name="T18" fmla="*/ 97 w 193"/>
                  <a:gd name="T19" fmla="*/ 189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467">
                    <a:moveTo>
                      <a:pt x="97" y="189"/>
                    </a:moveTo>
                    <a:lnTo>
                      <a:pt x="4" y="92"/>
                    </a:lnTo>
                    <a:lnTo>
                      <a:pt x="0" y="467"/>
                    </a:lnTo>
                    <a:lnTo>
                      <a:pt x="189" y="467"/>
                    </a:lnTo>
                    <a:lnTo>
                      <a:pt x="193" y="92"/>
                    </a:lnTo>
                    <a:lnTo>
                      <a:pt x="97" y="0"/>
                    </a:lnTo>
                    <a:lnTo>
                      <a:pt x="193" y="92"/>
                    </a:lnTo>
                    <a:lnTo>
                      <a:pt x="193" y="0"/>
                    </a:lnTo>
                    <a:lnTo>
                      <a:pt x="97" y="0"/>
                    </a:lnTo>
                    <a:lnTo>
                      <a:pt x="97" y="1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1" name="Freeform 195"/>
              <p:cNvSpPr>
                <a:spLocks/>
              </p:cNvSpPr>
              <p:nvPr/>
            </p:nvSpPr>
            <p:spPr bwMode="auto">
              <a:xfrm>
                <a:off x="1798" y="7722"/>
                <a:ext cx="605" cy="189"/>
              </a:xfrm>
              <a:custGeom>
                <a:avLst/>
                <a:gdLst>
                  <a:gd name="T0" fmla="*/ 189 w 605"/>
                  <a:gd name="T1" fmla="*/ 92 h 189"/>
                  <a:gd name="T2" fmla="*/ 97 w 605"/>
                  <a:gd name="T3" fmla="*/ 189 h 189"/>
                  <a:gd name="T4" fmla="*/ 605 w 605"/>
                  <a:gd name="T5" fmla="*/ 189 h 189"/>
                  <a:gd name="T6" fmla="*/ 605 w 605"/>
                  <a:gd name="T7" fmla="*/ 0 h 189"/>
                  <a:gd name="T8" fmla="*/ 97 w 605"/>
                  <a:gd name="T9" fmla="*/ 0 h 189"/>
                  <a:gd name="T10" fmla="*/ 0 w 605"/>
                  <a:gd name="T11" fmla="*/ 92 h 189"/>
                  <a:gd name="T12" fmla="*/ 97 w 605"/>
                  <a:gd name="T13" fmla="*/ 0 h 189"/>
                  <a:gd name="T14" fmla="*/ 0 w 605"/>
                  <a:gd name="T15" fmla="*/ 0 h 189"/>
                  <a:gd name="T16" fmla="*/ 0 w 605"/>
                  <a:gd name="T17" fmla="*/ 92 h 189"/>
                  <a:gd name="T18" fmla="*/ 189 w 605"/>
                  <a:gd name="T19" fmla="*/ 9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5" h="189">
                    <a:moveTo>
                      <a:pt x="189" y="92"/>
                    </a:moveTo>
                    <a:lnTo>
                      <a:pt x="97" y="189"/>
                    </a:lnTo>
                    <a:lnTo>
                      <a:pt x="605" y="189"/>
                    </a:lnTo>
                    <a:lnTo>
                      <a:pt x="605" y="0"/>
                    </a:lnTo>
                    <a:lnTo>
                      <a:pt x="97" y="0"/>
                    </a:lnTo>
                    <a:lnTo>
                      <a:pt x="0" y="92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189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2" name="Freeform 196"/>
              <p:cNvSpPr>
                <a:spLocks/>
              </p:cNvSpPr>
              <p:nvPr/>
            </p:nvSpPr>
            <p:spPr bwMode="auto">
              <a:xfrm>
                <a:off x="1798" y="7814"/>
                <a:ext cx="189" cy="2716"/>
              </a:xfrm>
              <a:custGeom>
                <a:avLst/>
                <a:gdLst>
                  <a:gd name="T0" fmla="*/ 4 w 189"/>
                  <a:gd name="T1" fmla="*/ 2088 h 2716"/>
                  <a:gd name="T2" fmla="*/ 189 w 189"/>
                  <a:gd name="T3" fmla="*/ 2116 h 2716"/>
                  <a:gd name="T4" fmla="*/ 189 w 189"/>
                  <a:gd name="T5" fmla="*/ 0 h 2716"/>
                  <a:gd name="T6" fmla="*/ 0 w 189"/>
                  <a:gd name="T7" fmla="*/ 0 h 2716"/>
                  <a:gd name="T8" fmla="*/ 0 w 189"/>
                  <a:gd name="T9" fmla="*/ 2116 h 2716"/>
                  <a:gd name="T10" fmla="*/ 185 w 189"/>
                  <a:gd name="T11" fmla="*/ 2144 h 2716"/>
                  <a:gd name="T12" fmla="*/ 0 w 189"/>
                  <a:gd name="T13" fmla="*/ 2116 h 2716"/>
                  <a:gd name="T14" fmla="*/ 0 w 189"/>
                  <a:gd name="T15" fmla="*/ 2716 h 2716"/>
                  <a:gd name="T16" fmla="*/ 185 w 189"/>
                  <a:gd name="T17" fmla="*/ 2144 h 2716"/>
                  <a:gd name="T18" fmla="*/ 4 w 189"/>
                  <a:gd name="T19" fmla="*/ 2088 h 2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2716">
                    <a:moveTo>
                      <a:pt x="4" y="2088"/>
                    </a:moveTo>
                    <a:lnTo>
                      <a:pt x="189" y="2116"/>
                    </a:lnTo>
                    <a:lnTo>
                      <a:pt x="189" y="0"/>
                    </a:lnTo>
                    <a:lnTo>
                      <a:pt x="0" y="0"/>
                    </a:lnTo>
                    <a:lnTo>
                      <a:pt x="0" y="2116"/>
                    </a:lnTo>
                    <a:lnTo>
                      <a:pt x="185" y="2144"/>
                    </a:lnTo>
                    <a:lnTo>
                      <a:pt x="0" y="2116"/>
                    </a:lnTo>
                    <a:lnTo>
                      <a:pt x="0" y="2716"/>
                    </a:lnTo>
                    <a:lnTo>
                      <a:pt x="185" y="2144"/>
                    </a:lnTo>
                    <a:lnTo>
                      <a:pt x="4" y="20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3" name="Freeform 197"/>
              <p:cNvSpPr>
                <a:spLocks/>
              </p:cNvSpPr>
              <p:nvPr/>
            </p:nvSpPr>
            <p:spPr bwMode="auto">
              <a:xfrm>
                <a:off x="1802" y="9011"/>
                <a:ext cx="697" cy="947"/>
              </a:xfrm>
              <a:custGeom>
                <a:avLst/>
                <a:gdLst>
                  <a:gd name="T0" fmla="*/ 508 w 697"/>
                  <a:gd name="T1" fmla="*/ 65 h 947"/>
                  <a:gd name="T2" fmla="*/ 536 w 697"/>
                  <a:gd name="T3" fmla="*/ 0 h 947"/>
                  <a:gd name="T4" fmla="*/ 447 w 697"/>
                  <a:gd name="T5" fmla="*/ 93 h 947"/>
                  <a:gd name="T6" fmla="*/ 363 w 697"/>
                  <a:gd name="T7" fmla="*/ 193 h 947"/>
                  <a:gd name="T8" fmla="*/ 286 w 697"/>
                  <a:gd name="T9" fmla="*/ 298 h 947"/>
                  <a:gd name="T10" fmla="*/ 218 w 697"/>
                  <a:gd name="T11" fmla="*/ 407 h 947"/>
                  <a:gd name="T12" fmla="*/ 153 w 697"/>
                  <a:gd name="T13" fmla="*/ 524 h 947"/>
                  <a:gd name="T14" fmla="*/ 97 w 697"/>
                  <a:gd name="T15" fmla="*/ 641 h 947"/>
                  <a:gd name="T16" fmla="*/ 44 w 697"/>
                  <a:gd name="T17" fmla="*/ 766 h 947"/>
                  <a:gd name="T18" fmla="*/ 0 w 697"/>
                  <a:gd name="T19" fmla="*/ 891 h 947"/>
                  <a:gd name="T20" fmla="*/ 181 w 697"/>
                  <a:gd name="T21" fmla="*/ 947 h 947"/>
                  <a:gd name="T22" fmla="*/ 222 w 697"/>
                  <a:gd name="T23" fmla="*/ 830 h 947"/>
                  <a:gd name="T24" fmla="*/ 266 w 697"/>
                  <a:gd name="T25" fmla="*/ 717 h 947"/>
                  <a:gd name="T26" fmla="*/ 322 w 697"/>
                  <a:gd name="T27" fmla="*/ 608 h 947"/>
                  <a:gd name="T28" fmla="*/ 379 w 697"/>
                  <a:gd name="T29" fmla="*/ 504 h 947"/>
                  <a:gd name="T30" fmla="*/ 443 w 697"/>
                  <a:gd name="T31" fmla="*/ 403 h 947"/>
                  <a:gd name="T32" fmla="*/ 512 w 697"/>
                  <a:gd name="T33" fmla="*/ 310 h 947"/>
                  <a:gd name="T34" fmla="*/ 588 w 697"/>
                  <a:gd name="T35" fmla="*/ 218 h 947"/>
                  <a:gd name="T36" fmla="*/ 669 w 697"/>
                  <a:gd name="T37" fmla="*/ 133 h 947"/>
                  <a:gd name="T38" fmla="*/ 697 w 697"/>
                  <a:gd name="T39" fmla="*/ 65 h 947"/>
                  <a:gd name="T40" fmla="*/ 669 w 697"/>
                  <a:gd name="T41" fmla="*/ 133 h 947"/>
                  <a:gd name="T42" fmla="*/ 697 w 697"/>
                  <a:gd name="T43" fmla="*/ 105 h 947"/>
                  <a:gd name="T44" fmla="*/ 697 w 697"/>
                  <a:gd name="T45" fmla="*/ 65 h 947"/>
                  <a:gd name="T46" fmla="*/ 508 w 697"/>
                  <a:gd name="T47" fmla="*/ 65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7" h="947">
                    <a:moveTo>
                      <a:pt x="508" y="65"/>
                    </a:moveTo>
                    <a:lnTo>
                      <a:pt x="536" y="0"/>
                    </a:lnTo>
                    <a:lnTo>
                      <a:pt x="447" y="93"/>
                    </a:lnTo>
                    <a:lnTo>
                      <a:pt x="363" y="193"/>
                    </a:lnTo>
                    <a:lnTo>
                      <a:pt x="286" y="298"/>
                    </a:lnTo>
                    <a:lnTo>
                      <a:pt x="218" y="407"/>
                    </a:lnTo>
                    <a:lnTo>
                      <a:pt x="153" y="524"/>
                    </a:lnTo>
                    <a:lnTo>
                      <a:pt x="97" y="641"/>
                    </a:lnTo>
                    <a:lnTo>
                      <a:pt x="44" y="766"/>
                    </a:lnTo>
                    <a:lnTo>
                      <a:pt x="0" y="891"/>
                    </a:lnTo>
                    <a:lnTo>
                      <a:pt x="181" y="947"/>
                    </a:lnTo>
                    <a:lnTo>
                      <a:pt x="222" y="830"/>
                    </a:lnTo>
                    <a:lnTo>
                      <a:pt x="266" y="717"/>
                    </a:lnTo>
                    <a:lnTo>
                      <a:pt x="322" y="608"/>
                    </a:lnTo>
                    <a:lnTo>
                      <a:pt x="379" y="504"/>
                    </a:lnTo>
                    <a:lnTo>
                      <a:pt x="443" y="403"/>
                    </a:lnTo>
                    <a:lnTo>
                      <a:pt x="512" y="310"/>
                    </a:lnTo>
                    <a:lnTo>
                      <a:pt x="588" y="218"/>
                    </a:lnTo>
                    <a:lnTo>
                      <a:pt x="669" y="133"/>
                    </a:lnTo>
                    <a:lnTo>
                      <a:pt x="697" y="65"/>
                    </a:lnTo>
                    <a:lnTo>
                      <a:pt x="669" y="133"/>
                    </a:lnTo>
                    <a:lnTo>
                      <a:pt x="697" y="105"/>
                    </a:lnTo>
                    <a:lnTo>
                      <a:pt x="697" y="65"/>
                    </a:lnTo>
                    <a:lnTo>
                      <a:pt x="508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4" name="Freeform 198"/>
              <p:cNvSpPr>
                <a:spLocks/>
              </p:cNvSpPr>
              <p:nvPr/>
            </p:nvSpPr>
            <p:spPr bwMode="auto">
              <a:xfrm>
                <a:off x="1895" y="7814"/>
                <a:ext cx="28" cy="2116"/>
              </a:xfrm>
              <a:custGeom>
                <a:avLst/>
                <a:gdLst>
                  <a:gd name="T0" fmla="*/ 0 w 28"/>
                  <a:gd name="T1" fmla="*/ 2116 h 2116"/>
                  <a:gd name="T2" fmla="*/ 0 w 28"/>
                  <a:gd name="T3" fmla="*/ 0 h 2116"/>
                  <a:gd name="T4" fmla="*/ 28 w 28"/>
                  <a:gd name="T5" fmla="*/ 0 h 2116"/>
                  <a:gd name="T6" fmla="*/ 28 w 28"/>
                  <a:gd name="T7" fmla="*/ 2031 h 2116"/>
                  <a:gd name="T8" fmla="*/ 24 w 28"/>
                  <a:gd name="T9" fmla="*/ 2043 h 2116"/>
                  <a:gd name="T10" fmla="*/ 20 w 28"/>
                  <a:gd name="T11" fmla="*/ 2051 h 2116"/>
                  <a:gd name="T12" fmla="*/ 16 w 28"/>
                  <a:gd name="T13" fmla="*/ 2063 h 2116"/>
                  <a:gd name="T14" fmla="*/ 12 w 28"/>
                  <a:gd name="T15" fmla="*/ 2075 h 2116"/>
                  <a:gd name="T16" fmla="*/ 8 w 28"/>
                  <a:gd name="T17" fmla="*/ 2084 h 2116"/>
                  <a:gd name="T18" fmla="*/ 4 w 28"/>
                  <a:gd name="T19" fmla="*/ 2096 h 2116"/>
                  <a:gd name="T20" fmla="*/ 0 w 28"/>
                  <a:gd name="T21" fmla="*/ 2108 h 2116"/>
                  <a:gd name="T22" fmla="*/ 0 w 28"/>
                  <a:gd name="T23" fmla="*/ 2116 h 2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116">
                    <a:moveTo>
                      <a:pt x="0" y="2116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2031"/>
                    </a:lnTo>
                    <a:lnTo>
                      <a:pt x="24" y="2043"/>
                    </a:lnTo>
                    <a:lnTo>
                      <a:pt x="20" y="2051"/>
                    </a:lnTo>
                    <a:lnTo>
                      <a:pt x="16" y="2063"/>
                    </a:lnTo>
                    <a:lnTo>
                      <a:pt x="12" y="2075"/>
                    </a:lnTo>
                    <a:lnTo>
                      <a:pt x="8" y="2084"/>
                    </a:lnTo>
                    <a:lnTo>
                      <a:pt x="4" y="2096"/>
                    </a:lnTo>
                    <a:lnTo>
                      <a:pt x="0" y="2108"/>
                    </a:lnTo>
                    <a:lnTo>
                      <a:pt x="0" y="2116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5" name="Freeform 199"/>
              <p:cNvSpPr>
                <a:spLocks/>
              </p:cNvSpPr>
              <p:nvPr/>
            </p:nvSpPr>
            <p:spPr bwMode="auto">
              <a:xfrm>
                <a:off x="1923" y="7814"/>
                <a:ext cx="28" cy="2031"/>
              </a:xfrm>
              <a:custGeom>
                <a:avLst/>
                <a:gdLst>
                  <a:gd name="T0" fmla="*/ 0 w 28"/>
                  <a:gd name="T1" fmla="*/ 2031 h 2031"/>
                  <a:gd name="T2" fmla="*/ 0 w 28"/>
                  <a:gd name="T3" fmla="*/ 0 h 2031"/>
                  <a:gd name="T4" fmla="*/ 28 w 28"/>
                  <a:gd name="T5" fmla="*/ 0 h 2031"/>
                  <a:gd name="T6" fmla="*/ 28 w 28"/>
                  <a:gd name="T7" fmla="*/ 1955 h 2031"/>
                  <a:gd name="T8" fmla="*/ 24 w 28"/>
                  <a:gd name="T9" fmla="*/ 1967 h 2031"/>
                  <a:gd name="T10" fmla="*/ 20 w 28"/>
                  <a:gd name="T11" fmla="*/ 1975 h 2031"/>
                  <a:gd name="T12" fmla="*/ 16 w 28"/>
                  <a:gd name="T13" fmla="*/ 1983 h 2031"/>
                  <a:gd name="T14" fmla="*/ 12 w 28"/>
                  <a:gd name="T15" fmla="*/ 1995 h 2031"/>
                  <a:gd name="T16" fmla="*/ 8 w 28"/>
                  <a:gd name="T17" fmla="*/ 2003 h 2031"/>
                  <a:gd name="T18" fmla="*/ 4 w 28"/>
                  <a:gd name="T19" fmla="*/ 2011 h 2031"/>
                  <a:gd name="T20" fmla="*/ 4 w 28"/>
                  <a:gd name="T21" fmla="*/ 2023 h 2031"/>
                  <a:gd name="T22" fmla="*/ 0 w 28"/>
                  <a:gd name="T23" fmla="*/ 2031 h 2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031">
                    <a:moveTo>
                      <a:pt x="0" y="203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955"/>
                    </a:lnTo>
                    <a:lnTo>
                      <a:pt x="24" y="1967"/>
                    </a:lnTo>
                    <a:lnTo>
                      <a:pt x="20" y="1975"/>
                    </a:lnTo>
                    <a:lnTo>
                      <a:pt x="16" y="1983"/>
                    </a:lnTo>
                    <a:lnTo>
                      <a:pt x="12" y="1995"/>
                    </a:lnTo>
                    <a:lnTo>
                      <a:pt x="8" y="2003"/>
                    </a:lnTo>
                    <a:lnTo>
                      <a:pt x="4" y="2011"/>
                    </a:lnTo>
                    <a:lnTo>
                      <a:pt x="4" y="2023"/>
                    </a:lnTo>
                    <a:lnTo>
                      <a:pt x="0" y="2031"/>
                    </a:lnTo>
                    <a:close/>
                  </a:path>
                </a:pathLst>
              </a:custGeom>
              <a:solidFill>
                <a:srgbClr val="030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6" name="Freeform 200"/>
              <p:cNvSpPr>
                <a:spLocks/>
              </p:cNvSpPr>
              <p:nvPr/>
            </p:nvSpPr>
            <p:spPr bwMode="auto">
              <a:xfrm>
                <a:off x="1951" y="7814"/>
                <a:ext cx="28" cy="1955"/>
              </a:xfrm>
              <a:custGeom>
                <a:avLst/>
                <a:gdLst>
                  <a:gd name="T0" fmla="*/ 0 w 28"/>
                  <a:gd name="T1" fmla="*/ 1955 h 1955"/>
                  <a:gd name="T2" fmla="*/ 0 w 28"/>
                  <a:gd name="T3" fmla="*/ 0 h 1955"/>
                  <a:gd name="T4" fmla="*/ 28 w 28"/>
                  <a:gd name="T5" fmla="*/ 0 h 1955"/>
                  <a:gd name="T6" fmla="*/ 28 w 28"/>
                  <a:gd name="T7" fmla="*/ 1886 h 1955"/>
                  <a:gd name="T8" fmla="*/ 24 w 28"/>
                  <a:gd name="T9" fmla="*/ 1894 h 1955"/>
                  <a:gd name="T10" fmla="*/ 20 w 28"/>
                  <a:gd name="T11" fmla="*/ 1906 h 1955"/>
                  <a:gd name="T12" fmla="*/ 16 w 28"/>
                  <a:gd name="T13" fmla="*/ 1914 h 1955"/>
                  <a:gd name="T14" fmla="*/ 12 w 28"/>
                  <a:gd name="T15" fmla="*/ 1922 h 1955"/>
                  <a:gd name="T16" fmla="*/ 8 w 28"/>
                  <a:gd name="T17" fmla="*/ 1930 h 1955"/>
                  <a:gd name="T18" fmla="*/ 4 w 28"/>
                  <a:gd name="T19" fmla="*/ 1938 h 1955"/>
                  <a:gd name="T20" fmla="*/ 4 w 28"/>
                  <a:gd name="T21" fmla="*/ 1947 h 1955"/>
                  <a:gd name="T22" fmla="*/ 0 w 28"/>
                  <a:gd name="T23" fmla="*/ 1955 h 1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955">
                    <a:moveTo>
                      <a:pt x="0" y="1955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886"/>
                    </a:lnTo>
                    <a:lnTo>
                      <a:pt x="24" y="1894"/>
                    </a:lnTo>
                    <a:lnTo>
                      <a:pt x="20" y="1906"/>
                    </a:lnTo>
                    <a:lnTo>
                      <a:pt x="16" y="1914"/>
                    </a:lnTo>
                    <a:lnTo>
                      <a:pt x="12" y="1922"/>
                    </a:lnTo>
                    <a:lnTo>
                      <a:pt x="8" y="1930"/>
                    </a:lnTo>
                    <a:lnTo>
                      <a:pt x="4" y="1938"/>
                    </a:lnTo>
                    <a:lnTo>
                      <a:pt x="4" y="1947"/>
                    </a:lnTo>
                    <a:lnTo>
                      <a:pt x="0" y="1955"/>
                    </a:lnTo>
                    <a:close/>
                  </a:path>
                </a:pathLst>
              </a:custGeom>
              <a:solidFill>
                <a:srgbClr val="060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7" name="Freeform 201"/>
              <p:cNvSpPr>
                <a:spLocks/>
              </p:cNvSpPr>
              <p:nvPr/>
            </p:nvSpPr>
            <p:spPr bwMode="auto">
              <a:xfrm>
                <a:off x="1979" y="7814"/>
                <a:ext cx="29" cy="1886"/>
              </a:xfrm>
              <a:custGeom>
                <a:avLst/>
                <a:gdLst>
                  <a:gd name="T0" fmla="*/ 0 w 29"/>
                  <a:gd name="T1" fmla="*/ 1886 h 1886"/>
                  <a:gd name="T2" fmla="*/ 0 w 29"/>
                  <a:gd name="T3" fmla="*/ 0 h 1886"/>
                  <a:gd name="T4" fmla="*/ 29 w 29"/>
                  <a:gd name="T5" fmla="*/ 0 h 1886"/>
                  <a:gd name="T6" fmla="*/ 29 w 29"/>
                  <a:gd name="T7" fmla="*/ 1826 h 1886"/>
                  <a:gd name="T8" fmla="*/ 25 w 29"/>
                  <a:gd name="T9" fmla="*/ 1834 h 1886"/>
                  <a:gd name="T10" fmla="*/ 21 w 29"/>
                  <a:gd name="T11" fmla="*/ 1842 h 1886"/>
                  <a:gd name="T12" fmla="*/ 16 w 29"/>
                  <a:gd name="T13" fmla="*/ 1850 h 1886"/>
                  <a:gd name="T14" fmla="*/ 12 w 29"/>
                  <a:gd name="T15" fmla="*/ 1858 h 1886"/>
                  <a:gd name="T16" fmla="*/ 8 w 29"/>
                  <a:gd name="T17" fmla="*/ 1866 h 1886"/>
                  <a:gd name="T18" fmla="*/ 8 w 29"/>
                  <a:gd name="T19" fmla="*/ 1870 h 1886"/>
                  <a:gd name="T20" fmla="*/ 4 w 29"/>
                  <a:gd name="T21" fmla="*/ 1878 h 1886"/>
                  <a:gd name="T22" fmla="*/ 0 w 29"/>
                  <a:gd name="T23" fmla="*/ 1886 h 1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1886">
                    <a:moveTo>
                      <a:pt x="0" y="1886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1826"/>
                    </a:lnTo>
                    <a:lnTo>
                      <a:pt x="25" y="1834"/>
                    </a:lnTo>
                    <a:lnTo>
                      <a:pt x="21" y="1842"/>
                    </a:lnTo>
                    <a:lnTo>
                      <a:pt x="16" y="1850"/>
                    </a:lnTo>
                    <a:lnTo>
                      <a:pt x="12" y="1858"/>
                    </a:lnTo>
                    <a:lnTo>
                      <a:pt x="8" y="1866"/>
                    </a:lnTo>
                    <a:lnTo>
                      <a:pt x="8" y="1870"/>
                    </a:lnTo>
                    <a:lnTo>
                      <a:pt x="4" y="1878"/>
                    </a:lnTo>
                    <a:lnTo>
                      <a:pt x="0" y="1886"/>
                    </a:lnTo>
                    <a:close/>
                  </a:path>
                </a:pathLst>
              </a:custGeom>
              <a:solidFill>
                <a:srgbClr val="090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8" name="Freeform 202"/>
              <p:cNvSpPr>
                <a:spLocks/>
              </p:cNvSpPr>
              <p:nvPr/>
            </p:nvSpPr>
            <p:spPr bwMode="auto">
              <a:xfrm>
                <a:off x="2008" y="7814"/>
                <a:ext cx="28" cy="1826"/>
              </a:xfrm>
              <a:custGeom>
                <a:avLst/>
                <a:gdLst>
                  <a:gd name="T0" fmla="*/ 0 w 28"/>
                  <a:gd name="T1" fmla="*/ 1826 h 1826"/>
                  <a:gd name="T2" fmla="*/ 0 w 28"/>
                  <a:gd name="T3" fmla="*/ 0 h 1826"/>
                  <a:gd name="T4" fmla="*/ 28 w 28"/>
                  <a:gd name="T5" fmla="*/ 0 h 1826"/>
                  <a:gd name="T6" fmla="*/ 28 w 28"/>
                  <a:gd name="T7" fmla="*/ 1769 h 1826"/>
                  <a:gd name="T8" fmla="*/ 24 w 28"/>
                  <a:gd name="T9" fmla="*/ 1773 h 1826"/>
                  <a:gd name="T10" fmla="*/ 20 w 28"/>
                  <a:gd name="T11" fmla="*/ 1781 h 1826"/>
                  <a:gd name="T12" fmla="*/ 16 w 28"/>
                  <a:gd name="T13" fmla="*/ 1789 h 1826"/>
                  <a:gd name="T14" fmla="*/ 12 w 28"/>
                  <a:gd name="T15" fmla="*/ 1797 h 1826"/>
                  <a:gd name="T16" fmla="*/ 12 w 28"/>
                  <a:gd name="T17" fmla="*/ 1805 h 1826"/>
                  <a:gd name="T18" fmla="*/ 8 w 28"/>
                  <a:gd name="T19" fmla="*/ 1810 h 1826"/>
                  <a:gd name="T20" fmla="*/ 4 w 28"/>
                  <a:gd name="T21" fmla="*/ 1818 h 1826"/>
                  <a:gd name="T22" fmla="*/ 0 w 28"/>
                  <a:gd name="T23" fmla="*/ 1826 h 1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826">
                    <a:moveTo>
                      <a:pt x="0" y="1826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769"/>
                    </a:lnTo>
                    <a:lnTo>
                      <a:pt x="24" y="1773"/>
                    </a:lnTo>
                    <a:lnTo>
                      <a:pt x="20" y="1781"/>
                    </a:lnTo>
                    <a:lnTo>
                      <a:pt x="16" y="1789"/>
                    </a:lnTo>
                    <a:lnTo>
                      <a:pt x="12" y="1797"/>
                    </a:lnTo>
                    <a:lnTo>
                      <a:pt x="12" y="1805"/>
                    </a:lnTo>
                    <a:lnTo>
                      <a:pt x="8" y="1810"/>
                    </a:lnTo>
                    <a:lnTo>
                      <a:pt x="4" y="1818"/>
                    </a:lnTo>
                    <a:lnTo>
                      <a:pt x="0" y="1826"/>
                    </a:lnTo>
                    <a:close/>
                  </a:path>
                </a:pathLst>
              </a:custGeom>
              <a:solidFill>
                <a:srgbClr val="0C1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09" name="Freeform 203"/>
              <p:cNvSpPr>
                <a:spLocks/>
              </p:cNvSpPr>
              <p:nvPr/>
            </p:nvSpPr>
            <p:spPr bwMode="auto">
              <a:xfrm>
                <a:off x="2036" y="7814"/>
                <a:ext cx="28" cy="1769"/>
              </a:xfrm>
              <a:custGeom>
                <a:avLst/>
                <a:gdLst>
                  <a:gd name="T0" fmla="*/ 0 w 28"/>
                  <a:gd name="T1" fmla="*/ 1769 h 1769"/>
                  <a:gd name="T2" fmla="*/ 0 w 28"/>
                  <a:gd name="T3" fmla="*/ 0 h 1769"/>
                  <a:gd name="T4" fmla="*/ 28 w 28"/>
                  <a:gd name="T5" fmla="*/ 0 h 1769"/>
                  <a:gd name="T6" fmla="*/ 28 w 28"/>
                  <a:gd name="T7" fmla="*/ 1717 h 1769"/>
                  <a:gd name="T8" fmla="*/ 24 w 28"/>
                  <a:gd name="T9" fmla="*/ 1721 h 1769"/>
                  <a:gd name="T10" fmla="*/ 20 w 28"/>
                  <a:gd name="T11" fmla="*/ 1729 h 1769"/>
                  <a:gd name="T12" fmla="*/ 16 w 28"/>
                  <a:gd name="T13" fmla="*/ 1733 h 1769"/>
                  <a:gd name="T14" fmla="*/ 16 w 28"/>
                  <a:gd name="T15" fmla="*/ 1741 h 1769"/>
                  <a:gd name="T16" fmla="*/ 12 w 28"/>
                  <a:gd name="T17" fmla="*/ 1749 h 1769"/>
                  <a:gd name="T18" fmla="*/ 8 w 28"/>
                  <a:gd name="T19" fmla="*/ 1753 h 1769"/>
                  <a:gd name="T20" fmla="*/ 4 w 28"/>
                  <a:gd name="T21" fmla="*/ 1761 h 1769"/>
                  <a:gd name="T22" fmla="*/ 0 w 28"/>
                  <a:gd name="T23" fmla="*/ 1769 h 1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769">
                    <a:moveTo>
                      <a:pt x="0" y="1769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717"/>
                    </a:lnTo>
                    <a:lnTo>
                      <a:pt x="24" y="1721"/>
                    </a:lnTo>
                    <a:lnTo>
                      <a:pt x="20" y="1729"/>
                    </a:lnTo>
                    <a:lnTo>
                      <a:pt x="16" y="1733"/>
                    </a:lnTo>
                    <a:lnTo>
                      <a:pt x="16" y="1741"/>
                    </a:lnTo>
                    <a:lnTo>
                      <a:pt x="12" y="1749"/>
                    </a:lnTo>
                    <a:lnTo>
                      <a:pt x="8" y="1753"/>
                    </a:lnTo>
                    <a:lnTo>
                      <a:pt x="4" y="1761"/>
                    </a:lnTo>
                    <a:lnTo>
                      <a:pt x="0" y="1769"/>
                    </a:lnTo>
                    <a:close/>
                  </a:path>
                </a:pathLst>
              </a:custGeom>
              <a:solidFill>
                <a:srgbClr val="0F1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0" name="Freeform 204"/>
              <p:cNvSpPr>
                <a:spLocks/>
              </p:cNvSpPr>
              <p:nvPr/>
            </p:nvSpPr>
            <p:spPr bwMode="auto">
              <a:xfrm>
                <a:off x="2064" y="7814"/>
                <a:ext cx="28" cy="1717"/>
              </a:xfrm>
              <a:custGeom>
                <a:avLst/>
                <a:gdLst>
                  <a:gd name="T0" fmla="*/ 0 w 28"/>
                  <a:gd name="T1" fmla="*/ 1717 h 1717"/>
                  <a:gd name="T2" fmla="*/ 0 w 28"/>
                  <a:gd name="T3" fmla="*/ 0 h 1717"/>
                  <a:gd name="T4" fmla="*/ 28 w 28"/>
                  <a:gd name="T5" fmla="*/ 0 h 1717"/>
                  <a:gd name="T6" fmla="*/ 28 w 28"/>
                  <a:gd name="T7" fmla="*/ 1664 h 1717"/>
                  <a:gd name="T8" fmla="*/ 24 w 28"/>
                  <a:gd name="T9" fmla="*/ 1673 h 1717"/>
                  <a:gd name="T10" fmla="*/ 20 w 28"/>
                  <a:gd name="T11" fmla="*/ 1677 h 1717"/>
                  <a:gd name="T12" fmla="*/ 20 w 28"/>
                  <a:gd name="T13" fmla="*/ 1685 h 1717"/>
                  <a:gd name="T14" fmla="*/ 16 w 28"/>
                  <a:gd name="T15" fmla="*/ 1689 h 1717"/>
                  <a:gd name="T16" fmla="*/ 12 w 28"/>
                  <a:gd name="T17" fmla="*/ 1697 h 1717"/>
                  <a:gd name="T18" fmla="*/ 8 w 28"/>
                  <a:gd name="T19" fmla="*/ 1701 h 1717"/>
                  <a:gd name="T20" fmla="*/ 4 w 28"/>
                  <a:gd name="T21" fmla="*/ 1709 h 1717"/>
                  <a:gd name="T22" fmla="*/ 0 w 28"/>
                  <a:gd name="T23" fmla="*/ 1717 h 1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717">
                    <a:moveTo>
                      <a:pt x="0" y="1717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664"/>
                    </a:lnTo>
                    <a:lnTo>
                      <a:pt x="24" y="1673"/>
                    </a:lnTo>
                    <a:lnTo>
                      <a:pt x="20" y="1677"/>
                    </a:lnTo>
                    <a:lnTo>
                      <a:pt x="20" y="1685"/>
                    </a:lnTo>
                    <a:lnTo>
                      <a:pt x="16" y="1689"/>
                    </a:lnTo>
                    <a:lnTo>
                      <a:pt x="12" y="1697"/>
                    </a:lnTo>
                    <a:lnTo>
                      <a:pt x="8" y="1701"/>
                    </a:lnTo>
                    <a:lnTo>
                      <a:pt x="4" y="1709"/>
                    </a:lnTo>
                    <a:lnTo>
                      <a:pt x="0" y="1717"/>
                    </a:lnTo>
                    <a:close/>
                  </a:path>
                </a:pathLst>
              </a:custGeom>
              <a:solidFill>
                <a:srgbClr val="121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1" name="Freeform 205"/>
              <p:cNvSpPr>
                <a:spLocks/>
              </p:cNvSpPr>
              <p:nvPr/>
            </p:nvSpPr>
            <p:spPr bwMode="auto">
              <a:xfrm>
                <a:off x="2092" y="7814"/>
                <a:ext cx="28" cy="1664"/>
              </a:xfrm>
              <a:custGeom>
                <a:avLst/>
                <a:gdLst>
                  <a:gd name="T0" fmla="*/ 0 w 28"/>
                  <a:gd name="T1" fmla="*/ 1664 h 1664"/>
                  <a:gd name="T2" fmla="*/ 0 w 28"/>
                  <a:gd name="T3" fmla="*/ 0 h 1664"/>
                  <a:gd name="T4" fmla="*/ 28 w 28"/>
                  <a:gd name="T5" fmla="*/ 0 h 1664"/>
                  <a:gd name="T6" fmla="*/ 28 w 28"/>
                  <a:gd name="T7" fmla="*/ 1616 h 1664"/>
                  <a:gd name="T8" fmla="*/ 24 w 28"/>
                  <a:gd name="T9" fmla="*/ 1624 h 1664"/>
                  <a:gd name="T10" fmla="*/ 24 w 28"/>
                  <a:gd name="T11" fmla="*/ 1628 h 1664"/>
                  <a:gd name="T12" fmla="*/ 20 w 28"/>
                  <a:gd name="T13" fmla="*/ 1636 h 1664"/>
                  <a:gd name="T14" fmla="*/ 16 w 28"/>
                  <a:gd name="T15" fmla="*/ 1640 h 1664"/>
                  <a:gd name="T16" fmla="*/ 12 w 28"/>
                  <a:gd name="T17" fmla="*/ 1648 h 1664"/>
                  <a:gd name="T18" fmla="*/ 8 w 28"/>
                  <a:gd name="T19" fmla="*/ 1652 h 1664"/>
                  <a:gd name="T20" fmla="*/ 4 w 28"/>
                  <a:gd name="T21" fmla="*/ 1660 h 1664"/>
                  <a:gd name="T22" fmla="*/ 0 w 28"/>
                  <a:gd name="T23" fmla="*/ 1664 h 1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664">
                    <a:moveTo>
                      <a:pt x="0" y="1664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616"/>
                    </a:lnTo>
                    <a:lnTo>
                      <a:pt x="24" y="1624"/>
                    </a:lnTo>
                    <a:lnTo>
                      <a:pt x="24" y="1628"/>
                    </a:lnTo>
                    <a:lnTo>
                      <a:pt x="20" y="1636"/>
                    </a:lnTo>
                    <a:lnTo>
                      <a:pt x="16" y="1640"/>
                    </a:lnTo>
                    <a:lnTo>
                      <a:pt x="12" y="1648"/>
                    </a:lnTo>
                    <a:lnTo>
                      <a:pt x="8" y="1652"/>
                    </a:lnTo>
                    <a:lnTo>
                      <a:pt x="4" y="1660"/>
                    </a:lnTo>
                    <a:lnTo>
                      <a:pt x="0" y="1664"/>
                    </a:lnTo>
                    <a:close/>
                  </a:path>
                </a:pathLst>
              </a:custGeom>
              <a:solidFill>
                <a:srgbClr val="152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2" name="Freeform 206"/>
              <p:cNvSpPr>
                <a:spLocks/>
              </p:cNvSpPr>
              <p:nvPr/>
            </p:nvSpPr>
            <p:spPr bwMode="auto">
              <a:xfrm>
                <a:off x="2120" y="7814"/>
                <a:ext cx="29" cy="1616"/>
              </a:xfrm>
              <a:custGeom>
                <a:avLst/>
                <a:gdLst>
                  <a:gd name="T0" fmla="*/ 0 w 29"/>
                  <a:gd name="T1" fmla="*/ 1616 h 1616"/>
                  <a:gd name="T2" fmla="*/ 0 w 29"/>
                  <a:gd name="T3" fmla="*/ 0 h 1616"/>
                  <a:gd name="T4" fmla="*/ 29 w 29"/>
                  <a:gd name="T5" fmla="*/ 0 h 1616"/>
                  <a:gd name="T6" fmla="*/ 29 w 29"/>
                  <a:gd name="T7" fmla="*/ 1572 h 1616"/>
                  <a:gd name="T8" fmla="*/ 29 w 29"/>
                  <a:gd name="T9" fmla="*/ 1580 h 1616"/>
                  <a:gd name="T10" fmla="*/ 25 w 29"/>
                  <a:gd name="T11" fmla="*/ 1584 h 1616"/>
                  <a:gd name="T12" fmla="*/ 21 w 29"/>
                  <a:gd name="T13" fmla="*/ 1592 h 1616"/>
                  <a:gd name="T14" fmla="*/ 17 w 29"/>
                  <a:gd name="T15" fmla="*/ 1596 h 1616"/>
                  <a:gd name="T16" fmla="*/ 12 w 29"/>
                  <a:gd name="T17" fmla="*/ 1600 h 1616"/>
                  <a:gd name="T18" fmla="*/ 8 w 29"/>
                  <a:gd name="T19" fmla="*/ 1608 h 1616"/>
                  <a:gd name="T20" fmla="*/ 4 w 29"/>
                  <a:gd name="T21" fmla="*/ 1612 h 1616"/>
                  <a:gd name="T22" fmla="*/ 0 w 29"/>
                  <a:gd name="T23" fmla="*/ 1616 h 1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1616">
                    <a:moveTo>
                      <a:pt x="0" y="1616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1572"/>
                    </a:lnTo>
                    <a:lnTo>
                      <a:pt x="29" y="1580"/>
                    </a:lnTo>
                    <a:lnTo>
                      <a:pt x="25" y="1584"/>
                    </a:lnTo>
                    <a:lnTo>
                      <a:pt x="21" y="1592"/>
                    </a:lnTo>
                    <a:lnTo>
                      <a:pt x="17" y="1596"/>
                    </a:lnTo>
                    <a:lnTo>
                      <a:pt x="12" y="1600"/>
                    </a:lnTo>
                    <a:lnTo>
                      <a:pt x="8" y="1608"/>
                    </a:lnTo>
                    <a:lnTo>
                      <a:pt x="4" y="1612"/>
                    </a:lnTo>
                    <a:lnTo>
                      <a:pt x="0" y="1616"/>
                    </a:lnTo>
                    <a:close/>
                  </a:path>
                </a:pathLst>
              </a:custGeom>
              <a:solidFill>
                <a:srgbClr val="182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3" name="Freeform 207"/>
              <p:cNvSpPr>
                <a:spLocks/>
              </p:cNvSpPr>
              <p:nvPr/>
            </p:nvSpPr>
            <p:spPr bwMode="auto">
              <a:xfrm>
                <a:off x="2149" y="7814"/>
                <a:ext cx="32" cy="1572"/>
              </a:xfrm>
              <a:custGeom>
                <a:avLst/>
                <a:gdLst>
                  <a:gd name="T0" fmla="*/ 0 w 32"/>
                  <a:gd name="T1" fmla="*/ 1572 h 1572"/>
                  <a:gd name="T2" fmla="*/ 0 w 32"/>
                  <a:gd name="T3" fmla="*/ 0 h 1572"/>
                  <a:gd name="T4" fmla="*/ 32 w 32"/>
                  <a:gd name="T5" fmla="*/ 0 h 1572"/>
                  <a:gd name="T6" fmla="*/ 32 w 32"/>
                  <a:gd name="T7" fmla="*/ 1531 h 1572"/>
                  <a:gd name="T8" fmla="*/ 28 w 32"/>
                  <a:gd name="T9" fmla="*/ 1536 h 1572"/>
                  <a:gd name="T10" fmla="*/ 24 w 32"/>
                  <a:gd name="T11" fmla="*/ 1544 h 1572"/>
                  <a:gd name="T12" fmla="*/ 20 w 32"/>
                  <a:gd name="T13" fmla="*/ 1548 h 1572"/>
                  <a:gd name="T14" fmla="*/ 16 w 32"/>
                  <a:gd name="T15" fmla="*/ 1552 h 1572"/>
                  <a:gd name="T16" fmla="*/ 12 w 32"/>
                  <a:gd name="T17" fmla="*/ 1560 h 1572"/>
                  <a:gd name="T18" fmla="*/ 8 w 32"/>
                  <a:gd name="T19" fmla="*/ 1564 h 1572"/>
                  <a:gd name="T20" fmla="*/ 4 w 32"/>
                  <a:gd name="T21" fmla="*/ 1568 h 1572"/>
                  <a:gd name="T22" fmla="*/ 0 w 32"/>
                  <a:gd name="T23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572">
                    <a:moveTo>
                      <a:pt x="0" y="1572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31"/>
                    </a:lnTo>
                    <a:lnTo>
                      <a:pt x="28" y="1536"/>
                    </a:lnTo>
                    <a:lnTo>
                      <a:pt x="24" y="1544"/>
                    </a:lnTo>
                    <a:lnTo>
                      <a:pt x="20" y="1548"/>
                    </a:lnTo>
                    <a:lnTo>
                      <a:pt x="16" y="1552"/>
                    </a:lnTo>
                    <a:lnTo>
                      <a:pt x="12" y="1560"/>
                    </a:lnTo>
                    <a:lnTo>
                      <a:pt x="8" y="1564"/>
                    </a:lnTo>
                    <a:lnTo>
                      <a:pt x="4" y="1568"/>
                    </a:lnTo>
                    <a:lnTo>
                      <a:pt x="0" y="1572"/>
                    </a:lnTo>
                    <a:close/>
                  </a:path>
                </a:pathLst>
              </a:custGeom>
              <a:solidFill>
                <a:srgbClr val="1C2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4" name="Freeform 208"/>
              <p:cNvSpPr>
                <a:spLocks/>
              </p:cNvSpPr>
              <p:nvPr/>
            </p:nvSpPr>
            <p:spPr bwMode="auto">
              <a:xfrm>
                <a:off x="2181" y="7814"/>
                <a:ext cx="28" cy="1531"/>
              </a:xfrm>
              <a:custGeom>
                <a:avLst/>
                <a:gdLst>
                  <a:gd name="T0" fmla="*/ 0 w 28"/>
                  <a:gd name="T1" fmla="*/ 1531 h 1531"/>
                  <a:gd name="T2" fmla="*/ 0 w 28"/>
                  <a:gd name="T3" fmla="*/ 0 h 1531"/>
                  <a:gd name="T4" fmla="*/ 28 w 28"/>
                  <a:gd name="T5" fmla="*/ 0 h 1531"/>
                  <a:gd name="T6" fmla="*/ 28 w 28"/>
                  <a:gd name="T7" fmla="*/ 1491 h 1531"/>
                  <a:gd name="T8" fmla="*/ 24 w 28"/>
                  <a:gd name="T9" fmla="*/ 1495 h 1531"/>
                  <a:gd name="T10" fmla="*/ 20 w 28"/>
                  <a:gd name="T11" fmla="*/ 1503 h 1531"/>
                  <a:gd name="T12" fmla="*/ 16 w 28"/>
                  <a:gd name="T13" fmla="*/ 1507 h 1531"/>
                  <a:gd name="T14" fmla="*/ 12 w 28"/>
                  <a:gd name="T15" fmla="*/ 1511 h 1531"/>
                  <a:gd name="T16" fmla="*/ 8 w 28"/>
                  <a:gd name="T17" fmla="*/ 1515 h 1531"/>
                  <a:gd name="T18" fmla="*/ 4 w 28"/>
                  <a:gd name="T19" fmla="*/ 1523 h 1531"/>
                  <a:gd name="T20" fmla="*/ 0 w 28"/>
                  <a:gd name="T21" fmla="*/ 1527 h 1531"/>
                  <a:gd name="T22" fmla="*/ 0 w 28"/>
                  <a:gd name="T23" fmla="*/ 1531 h 1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531">
                    <a:moveTo>
                      <a:pt x="0" y="153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491"/>
                    </a:lnTo>
                    <a:lnTo>
                      <a:pt x="24" y="1495"/>
                    </a:lnTo>
                    <a:lnTo>
                      <a:pt x="20" y="1503"/>
                    </a:lnTo>
                    <a:lnTo>
                      <a:pt x="16" y="1507"/>
                    </a:lnTo>
                    <a:lnTo>
                      <a:pt x="12" y="1511"/>
                    </a:lnTo>
                    <a:lnTo>
                      <a:pt x="8" y="1515"/>
                    </a:lnTo>
                    <a:lnTo>
                      <a:pt x="4" y="1523"/>
                    </a:lnTo>
                    <a:lnTo>
                      <a:pt x="0" y="1527"/>
                    </a:lnTo>
                    <a:lnTo>
                      <a:pt x="0" y="1531"/>
                    </a:lnTo>
                    <a:close/>
                  </a:path>
                </a:pathLst>
              </a:custGeom>
              <a:solidFill>
                <a:srgbClr val="1F3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5" name="Freeform 209"/>
              <p:cNvSpPr>
                <a:spLocks/>
              </p:cNvSpPr>
              <p:nvPr/>
            </p:nvSpPr>
            <p:spPr bwMode="auto">
              <a:xfrm>
                <a:off x="2209" y="7814"/>
                <a:ext cx="28" cy="1491"/>
              </a:xfrm>
              <a:custGeom>
                <a:avLst/>
                <a:gdLst>
                  <a:gd name="T0" fmla="*/ 0 w 28"/>
                  <a:gd name="T1" fmla="*/ 1491 h 1491"/>
                  <a:gd name="T2" fmla="*/ 0 w 28"/>
                  <a:gd name="T3" fmla="*/ 0 h 1491"/>
                  <a:gd name="T4" fmla="*/ 28 w 28"/>
                  <a:gd name="T5" fmla="*/ 0 h 1491"/>
                  <a:gd name="T6" fmla="*/ 28 w 28"/>
                  <a:gd name="T7" fmla="*/ 1455 h 1491"/>
                  <a:gd name="T8" fmla="*/ 24 w 28"/>
                  <a:gd name="T9" fmla="*/ 1459 h 1491"/>
                  <a:gd name="T10" fmla="*/ 20 w 28"/>
                  <a:gd name="T11" fmla="*/ 1463 h 1491"/>
                  <a:gd name="T12" fmla="*/ 16 w 28"/>
                  <a:gd name="T13" fmla="*/ 1467 h 1491"/>
                  <a:gd name="T14" fmla="*/ 12 w 28"/>
                  <a:gd name="T15" fmla="*/ 1471 h 1491"/>
                  <a:gd name="T16" fmla="*/ 8 w 28"/>
                  <a:gd name="T17" fmla="*/ 1479 h 1491"/>
                  <a:gd name="T18" fmla="*/ 4 w 28"/>
                  <a:gd name="T19" fmla="*/ 1483 h 1491"/>
                  <a:gd name="T20" fmla="*/ 0 w 28"/>
                  <a:gd name="T21" fmla="*/ 1487 h 1491"/>
                  <a:gd name="T22" fmla="*/ 0 w 28"/>
                  <a:gd name="T23" fmla="*/ 1491 h 1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491">
                    <a:moveTo>
                      <a:pt x="0" y="1491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455"/>
                    </a:lnTo>
                    <a:lnTo>
                      <a:pt x="24" y="1459"/>
                    </a:lnTo>
                    <a:lnTo>
                      <a:pt x="20" y="1463"/>
                    </a:lnTo>
                    <a:lnTo>
                      <a:pt x="16" y="1467"/>
                    </a:lnTo>
                    <a:lnTo>
                      <a:pt x="12" y="1471"/>
                    </a:lnTo>
                    <a:lnTo>
                      <a:pt x="8" y="1479"/>
                    </a:lnTo>
                    <a:lnTo>
                      <a:pt x="4" y="1483"/>
                    </a:lnTo>
                    <a:lnTo>
                      <a:pt x="0" y="1487"/>
                    </a:lnTo>
                    <a:lnTo>
                      <a:pt x="0" y="1491"/>
                    </a:lnTo>
                    <a:close/>
                  </a:path>
                </a:pathLst>
              </a:custGeom>
              <a:solidFill>
                <a:srgbClr val="223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6" name="Freeform 210"/>
              <p:cNvSpPr>
                <a:spLocks/>
              </p:cNvSpPr>
              <p:nvPr/>
            </p:nvSpPr>
            <p:spPr bwMode="auto">
              <a:xfrm>
                <a:off x="2237" y="7814"/>
                <a:ext cx="28" cy="1455"/>
              </a:xfrm>
              <a:custGeom>
                <a:avLst/>
                <a:gdLst>
                  <a:gd name="T0" fmla="*/ 0 w 28"/>
                  <a:gd name="T1" fmla="*/ 1455 h 1455"/>
                  <a:gd name="T2" fmla="*/ 0 w 28"/>
                  <a:gd name="T3" fmla="*/ 0 h 1455"/>
                  <a:gd name="T4" fmla="*/ 28 w 28"/>
                  <a:gd name="T5" fmla="*/ 0 h 1455"/>
                  <a:gd name="T6" fmla="*/ 28 w 28"/>
                  <a:gd name="T7" fmla="*/ 1419 h 1455"/>
                  <a:gd name="T8" fmla="*/ 24 w 28"/>
                  <a:gd name="T9" fmla="*/ 1423 h 1455"/>
                  <a:gd name="T10" fmla="*/ 20 w 28"/>
                  <a:gd name="T11" fmla="*/ 1427 h 1455"/>
                  <a:gd name="T12" fmla="*/ 16 w 28"/>
                  <a:gd name="T13" fmla="*/ 1431 h 1455"/>
                  <a:gd name="T14" fmla="*/ 12 w 28"/>
                  <a:gd name="T15" fmla="*/ 1435 h 1455"/>
                  <a:gd name="T16" fmla="*/ 8 w 28"/>
                  <a:gd name="T17" fmla="*/ 1439 h 1455"/>
                  <a:gd name="T18" fmla="*/ 4 w 28"/>
                  <a:gd name="T19" fmla="*/ 1443 h 1455"/>
                  <a:gd name="T20" fmla="*/ 4 w 28"/>
                  <a:gd name="T21" fmla="*/ 1451 h 1455"/>
                  <a:gd name="T22" fmla="*/ 0 w 28"/>
                  <a:gd name="T23" fmla="*/ 1455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455">
                    <a:moveTo>
                      <a:pt x="0" y="1455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419"/>
                    </a:lnTo>
                    <a:lnTo>
                      <a:pt x="24" y="1423"/>
                    </a:lnTo>
                    <a:lnTo>
                      <a:pt x="20" y="1427"/>
                    </a:lnTo>
                    <a:lnTo>
                      <a:pt x="16" y="1431"/>
                    </a:lnTo>
                    <a:lnTo>
                      <a:pt x="12" y="1435"/>
                    </a:lnTo>
                    <a:lnTo>
                      <a:pt x="8" y="1439"/>
                    </a:lnTo>
                    <a:lnTo>
                      <a:pt x="4" y="1443"/>
                    </a:lnTo>
                    <a:lnTo>
                      <a:pt x="4" y="1451"/>
                    </a:lnTo>
                    <a:lnTo>
                      <a:pt x="0" y="1455"/>
                    </a:lnTo>
                    <a:close/>
                  </a:path>
                </a:pathLst>
              </a:custGeom>
              <a:solidFill>
                <a:srgbClr val="253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7" name="Freeform 211"/>
              <p:cNvSpPr>
                <a:spLocks/>
              </p:cNvSpPr>
              <p:nvPr/>
            </p:nvSpPr>
            <p:spPr bwMode="auto">
              <a:xfrm>
                <a:off x="2265" y="7814"/>
                <a:ext cx="29" cy="1419"/>
              </a:xfrm>
              <a:custGeom>
                <a:avLst/>
                <a:gdLst>
                  <a:gd name="T0" fmla="*/ 0 w 29"/>
                  <a:gd name="T1" fmla="*/ 1419 h 1419"/>
                  <a:gd name="T2" fmla="*/ 0 w 29"/>
                  <a:gd name="T3" fmla="*/ 0 h 1419"/>
                  <a:gd name="T4" fmla="*/ 29 w 29"/>
                  <a:gd name="T5" fmla="*/ 0 h 1419"/>
                  <a:gd name="T6" fmla="*/ 29 w 29"/>
                  <a:gd name="T7" fmla="*/ 1382 h 1419"/>
                  <a:gd name="T8" fmla="*/ 25 w 29"/>
                  <a:gd name="T9" fmla="*/ 1386 h 1419"/>
                  <a:gd name="T10" fmla="*/ 21 w 29"/>
                  <a:gd name="T11" fmla="*/ 1390 h 1419"/>
                  <a:gd name="T12" fmla="*/ 17 w 29"/>
                  <a:gd name="T13" fmla="*/ 1395 h 1419"/>
                  <a:gd name="T14" fmla="*/ 13 w 29"/>
                  <a:gd name="T15" fmla="*/ 1399 h 1419"/>
                  <a:gd name="T16" fmla="*/ 9 w 29"/>
                  <a:gd name="T17" fmla="*/ 1407 h 1419"/>
                  <a:gd name="T18" fmla="*/ 9 w 29"/>
                  <a:gd name="T19" fmla="*/ 1411 h 1419"/>
                  <a:gd name="T20" fmla="*/ 5 w 29"/>
                  <a:gd name="T21" fmla="*/ 1415 h 1419"/>
                  <a:gd name="T22" fmla="*/ 0 w 29"/>
                  <a:gd name="T23" fmla="*/ 1419 h 1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1419">
                    <a:moveTo>
                      <a:pt x="0" y="1419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1382"/>
                    </a:lnTo>
                    <a:lnTo>
                      <a:pt x="25" y="1386"/>
                    </a:lnTo>
                    <a:lnTo>
                      <a:pt x="21" y="1390"/>
                    </a:lnTo>
                    <a:lnTo>
                      <a:pt x="17" y="1395"/>
                    </a:lnTo>
                    <a:lnTo>
                      <a:pt x="13" y="1399"/>
                    </a:lnTo>
                    <a:lnTo>
                      <a:pt x="9" y="1407"/>
                    </a:lnTo>
                    <a:lnTo>
                      <a:pt x="9" y="1411"/>
                    </a:lnTo>
                    <a:lnTo>
                      <a:pt x="5" y="1415"/>
                    </a:lnTo>
                    <a:lnTo>
                      <a:pt x="0" y="1419"/>
                    </a:lnTo>
                    <a:close/>
                  </a:path>
                </a:pathLst>
              </a:custGeom>
              <a:solidFill>
                <a:srgbClr val="284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8" name="Freeform 212"/>
              <p:cNvSpPr>
                <a:spLocks/>
              </p:cNvSpPr>
              <p:nvPr/>
            </p:nvSpPr>
            <p:spPr bwMode="auto">
              <a:xfrm>
                <a:off x="2294" y="7814"/>
                <a:ext cx="28" cy="1382"/>
              </a:xfrm>
              <a:custGeom>
                <a:avLst/>
                <a:gdLst>
                  <a:gd name="T0" fmla="*/ 0 w 28"/>
                  <a:gd name="T1" fmla="*/ 1382 h 1382"/>
                  <a:gd name="T2" fmla="*/ 0 w 28"/>
                  <a:gd name="T3" fmla="*/ 0 h 1382"/>
                  <a:gd name="T4" fmla="*/ 28 w 28"/>
                  <a:gd name="T5" fmla="*/ 0 h 1382"/>
                  <a:gd name="T6" fmla="*/ 28 w 28"/>
                  <a:gd name="T7" fmla="*/ 1350 h 1382"/>
                  <a:gd name="T8" fmla="*/ 24 w 28"/>
                  <a:gd name="T9" fmla="*/ 1354 h 1382"/>
                  <a:gd name="T10" fmla="*/ 20 w 28"/>
                  <a:gd name="T11" fmla="*/ 1358 h 1382"/>
                  <a:gd name="T12" fmla="*/ 16 w 28"/>
                  <a:gd name="T13" fmla="*/ 1362 h 1382"/>
                  <a:gd name="T14" fmla="*/ 12 w 28"/>
                  <a:gd name="T15" fmla="*/ 1366 h 1382"/>
                  <a:gd name="T16" fmla="*/ 12 w 28"/>
                  <a:gd name="T17" fmla="*/ 1370 h 1382"/>
                  <a:gd name="T18" fmla="*/ 8 w 28"/>
                  <a:gd name="T19" fmla="*/ 1374 h 1382"/>
                  <a:gd name="T20" fmla="*/ 4 w 28"/>
                  <a:gd name="T21" fmla="*/ 1378 h 1382"/>
                  <a:gd name="T22" fmla="*/ 0 w 28"/>
                  <a:gd name="T23" fmla="*/ 1382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382">
                    <a:moveTo>
                      <a:pt x="0" y="1382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350"/>
                    </a:lnTo>
                    <a:lnTo>
                      <a:pt x="24" y="1354"/>
                    </a:lnTo>
                    <a:lnTo>
                      <a:pt x="20" y="1358"/>
                    </a:lnTo>
                    <a:lnTo>
                      <a:pt x="16" y="1362"/>
                    </a:lnTo>
                    <a:lnTo>
                      <a:pt x="12" y="1366"/>
                    </a:lnTo>
                    <a:lnTo>
                      <a:pt x="12" y="1370"/>
                    </a:lnTo>
                    <a:lnTo>
                      <a:pt x="8" y="1374"/>
                    </a:lnTo>
                    <a:lnTo>
                      <a:pt x="4" y="1378"/>
                    </a:lnTo>
                    <a:lnTo>
                      <a:pt x="0" y="1382"/>
                    </a:lnTo>
                    <a:close/>
                  </a:path>
                </a:pathLst>
              </a:custGeom>
              <a:solidFill>
                <a:srgbClr val="2B4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9" name="Freeform 213"/>
              <p:cNvSpPr>
                <a:spLocks/>
              </p:cNvSpPr>
              <p:nvPr/>
            </p:nvSpPr>
            <p:spPr bwMode="auto">
              <a:xfrm>
                <a:off x="2322" y="7814"/>
                <a:ext cx="28" cy="1350"/>
              </a:xfrm>
              <a:custGeom>
                <a:avLst/>
                <a:gdLst>
                  <a:gd name="T0" fmla="*/ 0 w 28"/>
                  <a:gd name="T1" fmla="*/ 1350 h 1350"/>
                  <a:gd name="T2" fmla="*/ 0 w 28"/>
                  <a:gd name="T3" fmla="*/ 0 h 1350"/>
                  <a:gd name="T4" fmla="*/ 28 w 28"/>
                  <a:gd name="T5" fmla="*/ 0 h 1350"/>
                  <a:gd name="T6" fmla="*/ 28 w 28"/>
                  <a:gd name="T7" fmla="*/ 1318 h 1350"/>
                  <a:gd name="T8" fmla="*/ 24 w 28"/>
                  <a:gd name="T9" fmla="*/ 1322 h 1350"/>
                  <a:gd name="T10" fmla="*/ 20 w 28"/>
                  <a:gd name="T11" fmla="*/ 1326 h 1350"/>
                  <a:gd name="T12" fmla="*/ 16 w 28"/>
                  <a:gd name="T13" fmla="*/ 1330 h 1350"/>
                  <a:gd name="T14" fmla="*/ 16 w 28"/>
                  <a:gd name="T15" fmla="*/ 1334 h 1350"/>
                  <a:gd name="T16" fmla="*/ 12 w 28"/>
                  <a:gd name="T17" fmla="*/ 1338 h 1350"/>
                  <a:gd name="T18" fmla="*/ 8 w 28"/>
                  <a:gd name="T19" fmla="*/ 1342 h 1350"/>
                  <a:gd name="T20" fmla="*/ 4 w 28"/>
                  <a:gd name="T21" fmla="*/ 1346 h 1350"/>
                  <a:gd name="T22" fmla="*/ 0 w 28"/>
                  <a:gd name="T23" fmla="*/ 1350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350">
                    <a:moveTo>
                      <a:pt x="0" y="1350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318"/>
                    </a:lnTo>
                    <a:lnTo>
                      <a:pt x="24" y="1322"/>
                    </a:lnTo>
                    <a:lnTo>
                      <a:pt x="20" y="1326"/>
                    </a:lnTo>
                    <a:lnTo>
                      <a:pt x="16" y="1330"/>
                    </a:lnTo>
                    <a:lnTo>
                      <a:pt x="16" y="1334"/>
                    </a:lnTo>
                    <a:lnTo>
                      <a:pt x="12" y="1338"/>
                    </a:lnTo>
                    <a:lnTo>
                      <a:pt x="8" y="1342"/>
                    </a:lnTo>
                    <a:lnTo>
                      <a:pt x="4" y="1346"/>
                    </a:lnTo>
                    <a:lnTo>
                      <a:pt x="0" y="1350"/>
                    </a:lnTo>
                    <a:close/>
                  </a:path>
                </a:pathLst>
              </a:custGeom>
              <a:solidFill>
                <a:srgbClr val="2E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0" name="Freeform 214"/>
              <p:cNvSpPr>
                <a:spLocks/>
              </p:cNvSpPr>
              <p:nvPr/>
            </p:nvSpPr>
            <p:spPr bwMode="auto">
              <a:xfrm>
                <a:off x="2350" y="7814"/>
                <a:ext cx="28" cy="1318"/>
              </a:xfrm>
              <a:custGeom>
                <a:avLst/>
                <a:gdLst>
                  <a:gd name="T0" fmla="*/ 0 w 28"/>
                  <a:gd name="T1" fmla="*/ 1318 h 1318"/>
                  <a:gd name="T2" fmla="*/ 0 w 28"/>
                  <a:gd name="T3" fmla="*/ 0 h 1318"/>
                  <a:gd name="T4" fmla="*/ 28 w 28"/>
                  <a:gd name="T5" fmla="*/ 0 h 1318"/>
                  <a:gd name="T6" fmla="*/ 28 w 28"/>
                  <a:gd name="T7" fmla="*/ 1286 h 1318"/>
                  <a:gd name="T8" fmla="*/ 24 w 28"/>
                  <a:gd name="T9" fmla="*/ 1290 h 1318"/>
                  <a:gd name="T10" fmla="*/ 20 w 28"/>
                  <a:gd name="T11" fmla="*/ 1294 h 1318"/>
                  <a:gd name="T12" fmla="*/ 16 w 28"/>
                  <a:gd name="T13" fmla="*/ 1298 h 1318"/>
                  <a:gd name="T14" fmla="*/ 16 w 28"/>
                  <a:gd name="T15" fmla="*/ 1302 h 1318"/>
                  <a:gd name="T16" fmla="*/ 12 w 28"/>
                  <a:gd name="T17" fmla="*/ 1306 h 1318"/>
                  <a:gd name="T18" fmla="*/ 8 w 28"/>
                  <a:gd name="T19" fmla="*/ 1310 h 1318"/>
                  <a:gd name="T20" fmla="*/ 4 w 28"/>
                  <a:gd name="T21" fmla="*/ 1314 h 1318"/>
                  <a:gd name="T22" fmla="*/ 0 w 28"/>
                  <a:gd name="T23" fmla="*/ 1318 h 1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318">
                    <a:moveTo>
                      <a:pt x="0" y="1318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286"/>
                    </a:lnTo>
                    <a:lnTo>
                      <a:pt x="24" y="1290"/>
                    </a:lnTo>
                    <a:lnTo>
                      <a:pt x="20" y="1294"/>
                    </a:lnTo>
                    <a:lnTo>
                      <a:pt x="16" y="1298"/>
                    </a:lnTo>
                    <a:lnTo>
                      <a:pt x="16" y="1302"/>
                    </a:lnTo>
                    <a:lnTo>
                      <a:pt x="12" y="1306"/>
                    </a:lnTo>
                    <a:lnTo>
                      <a:pt x="8" y="1310"/>
                    </a:lnTo>
                    <a:lnTo>
                      <a:pt x="4" y="1314"/>
                    </a:lnTo>
                    <a:lnTo>
                      <a:pt x="0" y="1318"/>
                    </a:lnTo>
                    <a:close/>
                  </a:path>
                </a:pathLst>
              </a:custGeom>
              <a:solidFill>
                <a:srgbClr val="315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1" name="Freeform 215"/>
              <p:cNvSpPr>
                <a:spLocks/>
              </p:cNvSpPr>
              <p:nvPr/>
            </p:nvSpPr>
            <p:spPr bwMode="auto">
              <a:xfrm>
                <a:off x="2378" y="7814"/>
                <a:ext cx="29" cy="1286"/>
              </a:xfrm>
              <a:custGeom>
                <a:avLst/>
                <a:gdLst>
                  <a:gd name="T0" fmla="*/ 0 w 29"/>
                  <a:gd name="T1" fmla="*/ 1286 h 1286"/>
                  <a:gd name="T2" fmla="*/ 0 w 29"/>
                  <a:gd name="T3" fmla="*/ 0 h 1286"/>
                  <a:gd name="T4" fmla="*/ 25 w 29"/>
                  <a:gd name="T5" fmla="*/ 0 h 1286"/>
                  <a:gd name="T6" fmla="*/ 25 w 29"/>
                  <a:gd name="T7" fmla="*/ 375 h 1286"/>
                  <a:gd name="T8" fmla="*/ 29 w 29"/>
                  <a:gd name="T9" fmla="*/ 375 h 1286"/>
                  <a:gd name="T10" fmla="*/ 29 w 29"/>
                  <a:gd name="T11" fmla="*/ 883 h 1286"/>
                  <a:gd name="T12" fmla="*/ 25 w 29"/>
                  <a:gd name="T13" fmla="*/ 883 h 1286"/>
                  <a:gd name="T14" fmla="*/ 25 w 29"/>
                  <a:gd name="T15" fmla="*/ 1262 h 1286"/>
                  <a:gd name="T16" fmla="*/ 20 w 29"/>
                  <a:gd name="T17" fmla="*/ 1266 h 1286"/>
                  <a:gd name="T18" fmla="*/ 20 w 29"/>
                  <a:gd name="T19" fmla="*/ 1270 h 1286"/>
                  <a:gd name="T20" fmla="*/ 16 w 29"/>
                  <a:gd name="T21" fmla="*/ 1274 h 1286"/>
                  <a:gd name="T22" fmla="*/ 12 w 29"/>
                  <a:gd name="T23" fmla="*/ 1274 h 1286"/>
                  <a:gd name="T24" fmla="*/ 8 w 29"/>
                  <a:gd name="T25" fmla="*/ 1278 h 1286"/>
                  <a:gd name="T26" fmla="*/ 8 w 29"/>
                  <a:gd name="T27" fmla="*/ 1282 h 1286"/>
                  <a:gd name="T28" fmla="*/ 4 w 29"/>
                  <a:gd name="T29" fmla="*/ 1286 h 1286"/>
                  <a:gd name="T30" fmla="*/ 0 w 29"/>
                  <a:gd name="T31" fmla="*/ 1286 h 1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286">
                    <a:moveTo>
                      <a:pt x="0" y="1286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5" y="375"/>
                    </a:lnTo>
                    <a:lnTo>
                      <a:pt x="29" y="375"/>
                    </a:lnTo>
                    <a:lnTo>
                      <a:pt x="29" y="883"/>
                    </a:lnTo>
                    <a:lnTo>
                      <a:pt x="25" y="883"/>
                    </a:lnTo>
                    <a:lnTo>
                      <a:pt x="25" y="1262"/>
                    </a:lnTo>
                    <a:lnTo>
                      <a:pt x="20" y="1266"/>
                    </a:lnTo>
                    <a:lnTo>
                      <a:pt x="20" y="1270"/>
                    </a:lnTo>
                    <a:lnTo>
                      <a:pt x="16" y="1274"/>
                    </a:lnTo>
                    <a:lnTo>
                      <a:pt x="12" y="1274"/>
                    </a:lnTo>
                    <a:lnTo>
                      <a:pt x="8" y="1278"/>
                    </a:lnTo>
                    <a:lnTo>
                      <a:pt x="8" y="1282"/>
                    </a:lnTo>
                    <a:lnTo>
                      <a:pt x="4" y="1286"/>
                    </a:lnTo>
                    <a:lnTo>
                      <a:pt x="0" y="1286"/>
                    </a:lnTo>
                    <a:close/>
                  </a:path>
                </a:pathLst>
              </a:custGeom>
              <a:solidFill>
                <a:srgbClr val="355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2" name="Rectangle 216"/>
              <p:cNvSpPr>
                <a:spLocks noChangeArrowheads="1"/>
              </p:cNvSpPr>
              <p:nvPr/>
            </p:nvSpPr>
            <p:spPr bwMode="auto">
              <a:xfrm>
                <a:off x="2407" y="8189"/>
                <a:ext cx="28" cy="508"/>
              </a:xfrm>
              <a:prstGeom prst="rect">
                <a:avLst/>
              </a:prstGeom>
              <a:solidFill>
                <a:srgbClr val="385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3" name="Rectangle 217"/>
              <p:cNvSpPr>
                <a:spLocks noChangeArrowheads="1"/>
              </p:cNvSpPr>
              <p:nvPr/>
            </p:nvSpPr>
            <p:spPr bwMode="auto">
              <a:xfrm>
                <a:off x="2435" y="8189"/>
                <a:ext cx="28" cy="508"/>
              </a:xfrm>
              <a:prstGeom prst="rect">
                <a:avLst/>
              </a:prstGeom>
              <a:solidFill>
                <a:srgbClr val="3B6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4" name="Rectangle 218"/>
              <p:cNvSpPr>
                <a:spLocks noChangeArrowheads="1"/>
              </p:cNvSpPr>
              <p:nvPr/>
            </p:nvSpPr>
            <p:spPr bwMode="auto">
              <a:xfrm>
                <a:off x="2463" y="8189"/>
                <a:ext cx="32" cy="508"/>
              </a:xfrm>
              <a:prstGeom prst="rect">
                <a:avLst/>
              </a:prstGeom>
              <a:solidFill>
                <a:srgbClr val="3E6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5" name="Rectangle 219"/>
              <p:cNvSpPr>
                <a:spLocks noChangeArrowheads="1"/>
              </p:cNvSpPr>
              <p:nvPr/>
            </p:nvSpPr>
            <p:spPr bwMode="auto">
              <a:xfrm>
                <a:off x="2495" y="8189"/>
                <a:ext cx="28" cy="508"/>
              </a:xfrm>
              <a:prstGeom prst="rect">
                <a:avLst/>
              </a:prstGeom>
              <a:solidFill>
                <a:srgbClr val="416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6" name="Rectangle 220"/>
              <p:cNvSpPr>
                <a:spLocks noChangeArrowheads="1"/>
              </p:cNvSpPr>
              <p:nvPr/>
            </p:nvSpPr>
            <p:spPr bwMode="auto">
              <a:xfrm>
                <a:off x="2523" y="8189"/>
                <a:ext cx="29" cy="508"/>
              </a:xfrm>
              <a:prstGeom prst="rect">
                <a:avLst/>
              </a:prstGeom>
              <a:solidFill>
                <a:srgbClr val="447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7" name="Rectangle 221"/>
              <p:cNvSpPr>
                <a:spLocks noChangeArrowheads="1"/>
              </p:cNvSpPr>
              <p:nvPr/>
            </p:nvSpPr>
            <p:spPr bwMode="auto">
              <a:xfrm>
                <a:off x="2552" y="8189"/>
                <a:ext cx="28" cy="508"/>
              </a:xfrm>
              <a:prstGeom prst="rect">
                <a:avLst/>
              </a:prstGeom>
              <a:solidFill>
                <a:srgbClr val="477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8" name="Rectangle 222"/>
              <p:cNvSpPr>
                <a:spLocks noChangeArrowheads="1"/>
              </p:cNvSpPr>
              <p:nvPr/>
            </p:nvSpPr>
            <p:spPr bwMode="auto">
              <a:xfrm>
                <a:off x="2580" y="8189"/>
                <a:ext cx="28" cy="508"/>
              </a:xfrm>
              <a:prstGeom prst="rect">
                <a:avLst/>
              </a:prstGeom>
              <a:solidFill>
                <a:srgbClr val="4A7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29" name="Rectangle 223"/>
              <p:cNvSpPr>
                <a:spLocks noChangeArrowheads="1"/>
              </p:cNvSpPr>
              <p:nvPr/>
            </p:nvSpPr>
            <p:spPr bwMode="auto">
              <a:xfrm>
                <a:off x="2608" y="8189"/>
                <a:ext cx="28" cy="508"/>
              </a:xfrm>
              <a:prstGeom prst="rect">
                <a:avLst/>
              </a:prstGeom>
              <a:solidFill>
                <a:srgbClr val="4E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0" name="Rectangle 224"/>
              <p:cNvSpPr>
                <a:spLocks noChangeArrowheads="1"/>
              </p:cNvSpPr>
              <p:nvPr/>
            </p:nvSpPr>
            <p:spPr bwMode="auto">
              <a:xfrm>
                <a:off x="2636" y="8189"/>
                <a:ext cx="28" cy="508"/>
              </a:xfrm>
              <a:prstGeom prst="rect">
                <a:avLst/>
              </a:prstGeom>
              <a:solidFill>
                <a:srgbClr val="518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1" name="Rectangle 225"/>
              <p:cNvSpPr>
                <a:spLocks noChangeArrowheads="1"/>
              </p:cNvSpPr>
              <p:nvPr/>
            </p:nvSpPr>
            <p:spPr bwMode="auto">
              <a:xfrm>
                <a:off x="2664" y="8189"/>
                <a:ext cx="29" cy="508"/>
              </a:xfrm>
              <a:prstGeom prst="rect">
                <a:avLst/>
              </a:prstGeom>
              <a:solidFill>
                <a:srgbClr val="548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2" name="Rectangle 226"/>
              <p:cNvSpPr>
                <a:spLocks noChangeArrowheads="1"/>
              </p:cNvSpPr>
              <p:nvPr/>
            </p:nvSpPr>
            <p:spPr bwMode="auto">
              <a:xfrm>
                <a:off x="2693" y="8189"/>
                <a:ext cx="28" cy="508"/>
              </a:xfrm>
              <a:prstGeom prst="rect">
                <a:avLst/>
              </a:prstGeom>
              <a:solidFill>
                <a:srgbClr val="57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3" name="Rectangle 227"/>
              <p:cNvSpPr>
                <a:spLocks noChangeArrowheads="1"/>
              </p:cNvSpPr>
              <p:nvPr/>
            </p:nvSpPr>
            <p:spPr bwMode="auto">
              <a:xfrm>
                <a:off x="2721" y="8189"/>
                <a:ext cx="28" cy="508"/>
              </a:xfrm>
              <a:prstGeom prst="rect">
                <a:avLst/>
              </a:prstGeom>
              <a:solidFill>
                <a:srgbClr val="5A9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4" name="Rectangle 228"/>
              <p:cNvSpPr>
                <a:spLocks noChangeArrowheads="1"/>
              </p:cNvSpPr>
              <p:nvPr/>
            </p:nvSpPr>
            <p:spPr bwMode="auto">
              <a:xfrm>
                <a:off x="2749" y="8189"/>
                <a:ext cx="28" cy="508"/>
              </a:xfrm>
              <a:prstGeom prst="rect">
                <a:avLst/>
              </a:prstGeom>
              <a:solidFill>
                <a:srgbClr val="5D9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5" name="Rectangle 229"/>
              <p:cNvSpPr>
                <a:spLocks noChangeArrowheads="1"/>
              </p:cNvSpPr>
              <p:nvPr/>
            </p:nvSpPr>
            <p:spPr bwMode="auto">
              <a:xfrm>
                <a:off x="2777" y="8189"/>
                <a:ext cx="33" cy="508"/>
              </a:xfrm>
              <a:prstGeom prst="rect">
                <a:avLst/>
              </a:prstGeom>
              <a:solidFill>
                <a:srgbClr val="60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6" name="Freeform 230"/>
              <p:cNvSpPr>
                <a:spLocks/>
              </p:cNvSpPr>
              <p:nvPr/>
            </p:nvSpPr>
            <p:spPr bwMode="auto">
              <a:xfrm>
                <a:off x="2810" y="7818"/>
                <a:ext cx="28" cy="2684"/>
              </a:xfrm>
              <a:custGeom>
                <a:avLst/>
                <a:gdLst>
                  <a:gd name="T0" fmla="*/ 0 w 28"/>
                  <a:gd name="T1" fmla="*/ 879 h 2684"/>
                  <a:gd name="T2" fmla="*/ 0 w 28"/>
                  <a:gd name="T3" fmla="*/ 371 h 2684"/>
                  <a:gd name="T4" fmla="*/ 8 w 28"/>
                  <a:gd name="T5" fmla="*/ 371 h 2684"/>
                  <a:gd name="T6" fmla="*/ 8 w 28"/>
                  <a:gd name="T7" fmla="*/ 0 h 2684"/>
                  <a:gd name="T8" fmla="*/ 28 w 28"/>
                  <a:gd name="T9" fmla="*/ 0 h 2684"/>
                  <a:gd name="T10" fmla="*/ 28 w 28"/>
                  <a:gd name="T11" fmla="*/ 2684 h 2684"/>
                  <a:gd name="T12" fmla="*/ 8 w 28"/>
                  <a:gd name="T13" fmla="*/ 2684 h 2684"/>
                  <a:gd name="T14" fmla="*/ 8 w 28"/>
                  <a:gd name="T15" fmla="*/ 879 h 2684"/>
                  <a:gd name="T16" fmla="*/ 0 w 28"/>
                  <a:gd name="T17" fmla="*/ 879 h 2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84">
                    <a:moveTo>
                      <a:pt x="0" y="879"/>
                    </a:moveTo>
                    <a:lnTo>
                      <a:pt x="0" y="371"/>
                    </a:lnTo>
                    <a:lnTo>
                      <a:pt x="8" y="371"/>
                    </a:lnTo>
                    <a:lnTo>
                      <a:pt x="8" y="0"/>
                    </a:lnTo>
                    <a:lnTo>
                      <a:pt x="28" y="0"/>
                    </a:lnTo>
                    <a:lnTo>
                      <a:pt x="28" y="2684"/>
                    </a:lnTo>
                    <a:lnTo>
                      <a:pt x="8" y="2684"/>
                    </a:lnTo>
                    <a:lnTo>
                      <a:pt x="8" y="879"/>
                    </a:lnTo>
                    <a:lnTo>
                      <a:pt x="0" y="879"/>
                    </a:lnTo>
                    <a:close/>
                  </a:path>
                </a:pathLst>
              </a:custGeom>
              <a:solidFill>
                <a:srgbClr val="63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7" name="Rectangle 231"/>
              <p:cNvSpPr>
                <a:spLocks noChangeArrowheads="1"/>
              </p:cNvSpPr>
              <p:nvPr/>
            </p:nvSpPr>
            <p:spPr bwMode="auto">
              <a:xfrm>
                <a:off x="2838" y="7818"/>
                <a:ext cx="28" cy="2684"/>
              </a:xfrm>
              <a:prstGeom prst="rect">
                <a:avLst/>
              </a:prstGeom>
              <a:solidFill>
                <a:srgbClr val="67A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8" name="Rectangle 232"/>
              <p:cNvSpPr>
                <a:spLocks noChangeArrowheads="1"/>
              </p:cNvSpPr>
              <p:nvPr/>
            </p:nvSpPr>
            <p:spPr bwMode="auto">
              <a:xfrm>
                <a:off x="2866" y="7818"/>
                <a:ext cx="28" cy="2684"/>
              </a:xfrm>
              <a:prstGeom prst="rect">
                <a:avLst/>
              </a:prstGeom>
              <a:solidFill>
                <a:srgbClr val="6AB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39" name="Rectangle 233"/>
              <p:cNvSpPr>
                <a:spLocks noChangeArrowheads="1"/>
              </p:cNvSpPr>
              <p:nvPr/>
            </p:nvSpPr>
            <p:spPr bwMode="auto">
              <a:xfrm>
                <a:off x="2894" y="7818"/>
                <a:ext cx="28" cy="2684"/>
              </a:xfrm>
              <a:prstGeom prst="rect">
                <a:avLst/>
              </a:prstGeom>
              <a:solidFill>
                <a:srgbClr val="6DB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0" name="Rectangle 234"/>
              <p:cNvSpPr>
                <a:spLocks noChangeArrowheads="1"/>
              </p:cNvSpPr>
              <p:nvPr/>
            </p:nvSpPr>
            <p:spPr bwMode="auto">
              <a:xfrm>
                <a:off x="2922" y="7818"/>
                <a:ext cx="29" cy="2684"/>
              </a:xfrm>
              <a:prstGeom prst="rect">
                <a:avLst/>
              </a:prstGeom>
              <a:solidFill>
                <a:srgbClr val="70B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1" name="Rectangle 235"/>
              <p:cNvSpPr>
                <a:spLocks noChangeArrowheads="1"/>
              </p:cNvSpPr>
              <p:nvPr/>
            </p:nvSpPr>
            <p:spPr bwMode="auto">
              <a:xfrm>
                <a:off x="2951" y="7818"/>
                <a:ext cx="28" cy="2684"/>
              </a:xfrm>
              <a:prstGeom prst="rect">
                <a:avLst/>
              </a:prstGeom>
              <a:solidFill>
                <a:srgbClr val="73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2" name="Rectangle 236"/>
              <p:cNvSpPr>
                <a:spLocks noChangeArrowheads="1"/>
              </p:cNvSpPr>
              <p:nvPr/>
            </p:nvSpPr>
            <p:spPr bwMode="auto">
              <a:xfrm>
                <a:off x="2979" y="7818"/>
                <a:ext cx="28" cy="2684"/>
              </a:xfrm>
              <a:prstGeom prst="rect">
                <a:avLst/>
              </a:prstGeom>
              <a:solidFill>
                <a:srgbClr val="76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3" name="Rectangle 237"/>
              <p:cNvSpPr>
                <a:spLocks noChangeArrowheads="1"/>
              </p:cNvSpPr>
              <p:nvPr/>
            </p:nvSpPr>
            <p:spPr bwMode="auto">
              <a:xfrm>
                <a:off x="3007" y="7818"/>
                <a:ext cx="28" cy="2684"/>
              </a:xfrm>
              <a:prstGeom prst="rect">
                <a:avLst/>
              </a:prstGeom>
              <a:solidFill>
                <a:srgbClr val="79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4" name="Rectangle 238"/>
              <p:cNvSpPr>
                <a:spLocks noChangeArrowheads="1"/>
              </p:cNvSpPr>
              <p:nvPr/>
            </p:nvSpPr>
            <p:spPr bwMode="auto">
              <a:xfrm>
                <a:off x="3035" y="7818"/>
                <a:ext cx="28" cy="2684"/>
              </a:xfrm>
              <a:prstGeom prst="rect">
                <a:avLst/>
              </a:prstGeom>
              <a:solidFill>
                <a:srgbClr val="7CD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5" name="Rectangle 239"/>
              <p:cNvSpPr>
                <a:spLocks noChangeArrowheads="1"/>
              </p:cNvSpPr>
              <p:nvPr/>
            </p:nvSpPr>
            <p:spPr bwMode="auto">
              <a:xfrm>
                <a:off x="3063" y="7818"/>
                <a:ext cx="33" cy="2684"/>
              </a:xfrm>
              <a:prstGeom prst="rect">
                <a:avLst/>
              </a:prstGeom>
              <a:solidFill>
                <a:srgbClr val="80D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6" name="Rectangle 240"/>
              <p:cNvSpPr>
                <a:spLocks noChangeArrowheads="1"/>
              </p:cNvSpPr>
              <p:nvPr/>
            </p:nvSpPr>
            <p:spPr bwMode="auto">
              <a:xfrm>
                <a:off x="3096" y="7818"/>
                <a:ext cx="28" cy="2684"/>
              </a:xfrm>
              <a:prstGeom prst="rect">
                <a:avLst/>
              </a:prstGeom>
              <a:solidFill>
                <a:srgbClr val="83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7" name="Rectangle 241"/>
              <p:cNvSpPr>
                <a:spLocks noChangeArrowheads="1"/>
              </p:cNvSpPr>
              <p:nvPr/>
            </p:nvSpPr>
            <p:spPr bwMode="auto">
              <a:xfrm>
                <a:off x="3124" y="7818"/>
                <a:ext cx="28" cy="2684"/>
              </a:xfrm>
              <a:prstGeom prst="rect">
                <a:avLst/>
              </a:prstGeom>
              <a:solidFill>
                <a:srgbClr val="86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8" name="Rectangle 242"/>
              <p:cNvSpPr>
                <a:spLocks noChangeArrowheads="1"/>
              </p:cNvSpPr>
              <p:nvPr/>
            </p:nvSpPr>
            <p:spPr bwMode="auto">
              <a:xfrm>
                <a:off x="3152" y="7818"/>
                <a:ext cx="28" cy="2684"/>
              </a:xfrm>
              <a:prstGeom prst="rect">
                <a:avLst/>
              </a:prstGeom>
              <a:solidFill>
                <a:srgbClr val="89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9" name="Rectangle 243"/>
              <p:cNvSpPr>
                <a:spLocks noChangeArrowheads="1"/>
              </p:cNvSpPr>
              <p:nvPr/>
            </p:nvSpPr>
            <p:spPr bwMode="auto">
              <a:xfrm>
                <a:off x="3180" y="7818"/>
                <a:ext cx="29" cy="2684"/>
              </a:xfrm>
              <a:prstGeom prst="rect">
                <a:avLst/>
              </a:prstGeom>
              <a:solidFill>
                <a:srgbClr val="8C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50" name="Rectangle 244"/>
              <p:cNvSpPr>
                <a:spLocks noChangeArrowheads="1"/>
              </p:cNvSpPr>
              <p:nvPr/>
            </p:nvSpPr>
            <p:spPr bwMode="auto">
              <a:xfrm>
                <a:off x="3209" y="7818"/>
                <a:ext cx="28" cy="2684"/>
              </a:xfrm>
              <a:prstGeom prst="rect">
                <a:avLst/>
              </a:prstGeom>
              <a:solidFill>
                <a:srgbClr val="8F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51" name="Rectangle 245"/>
              <p:cNvSpPr>
                <a:spLocks noChangeArrowheads="1"/>
              </p:cNvSpPr>
              <p:nvPr/>
            </p:nvSpPr>
            <p:spPr bwMode="auto">
              <a:xfrm>
                <a:off x="3237" y="7818"/>
                <a:ext cx="28" cy="2684"/>
              </a:xfrm>
              <a:prstGeom prst="rect">
                <a:avLst/>
              </a:prstGeom>
              <a:solidFill>
                <a:srgbClr val="92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52" name="Rectangle 246"/>
              <p:cNvSpPr>
                <a:spLocks noChangeArrowheads="1"/>
              </p:cNvSpPr>
              <p:nvPr/>
            </p:nvSpPr>
            <p:spPr bwMode="auto">
              <a:xfrm>
                <a:off x="3265" y="7818"/>
                <a:ext cx="28" cy="2684"/>
              </a:xfrm>
              <a:prstGeom prst="rect">
                <a:avLst/>
              </a:prstGeom>
              <a:solidFill>
                <a:srgbClr val="95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53" name="Rectangle 247"/>
              <p:cNvSpPr>
                <a:spLocks noChangeArrowheads="1"/>
              </p:cNvSpPr>
              <p:nvPr/>
            </p:nvSpPr>
            <p:spPr bwMode="auto">
              <a:xfrm>
                <a:off x="3293" y="7818"/>
                <a:ext cx="28" cy="2684"/>
              </a:xfrm>
              <a:prstGeom prst="rect">
                <a:avLst/>
              </a:pr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</p:grpSp>
        <p:sp>
          <p:nvSpPr>
            <p:cNvPr id="9" name="Rectangle 248"/>
            <p:cNvSpPr>
              <a:spLocks noChangeAspect="1" noChangeArrowheads="1"/>
            </p:cNvSpPr>
            <p:nvPr/>
          </p:nvSpPr>
          <p:spPr bwMode="auto">
            <a:xfrm>
              <a:off x="2840" y="1704"/>
              <a:ext cx="3969" cy="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152611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98A0-E487-4623-8F3A-4E0D38301285}" type="datetimeFigureOut">
              <a:rPr lang="bg-BG" smtClean="0"/>
              <a:t>27.07.2016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5401-9FB0-4BC8-9A5B-A6394E6328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326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98A0-E487-4623-8F3A-4E0D38301285}" type="datetimeFigureOut">
              <a:rPr lang="bg-BG" smtClean="0"/>
              <a:t>27.07.2016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5401-9FB0-4BC8-9A5B-A6394E6328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868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98A0-E487-4623-8F3A-4E0D38301285}" type="datetimeFigureOut">
              <a:rPr lang="bg-BG" smtClean="0"/>
              <a:t>27.07.2016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5401-9FB0-4BC8-9A5B-A6394E6328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953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98A0-E487-4623-8F3A-4E0D38301285}" type="datetimeFigureOut">
              <a:rPr lang="bg-BG" smtClean="0"/>
              <a:t>27.07.2016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5401-9FB0-4BC8-9A5B-A6394E6328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944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98A0-E487-4623-8F3A-4E0D38301285}" type="datetimeFigureOut">
              <a:rPr lang="bg-BG" smtClean="0"/>
              <a:t>27.07.2016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5401-9FB0-4BC8-9A5B-A6394E6328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285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98A0-E487-4623-8F3A-4E0D38301285}" type="datetimeFigureOut">
              <a:rPr lang="bg-BG" smtClean="0"/>
              <a:t>27.07.2016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5401-9FB0-4BC8-9A5B-A6394E6328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697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98A0-E487-4623-8F3A-4E0D38301285}" type="datetimeFigureOut">
              <a:rPr lang="bg-BG" smtClean="0"/>
              <a:t>27.07.2016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5401-9FB0-4BC8-9A5B-A6394E6328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271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F98A0-E487-4623-8F3A-4E0D38301285}" type="datetimeFigureOut">
              <a:rPr lang="bg-BG" smtClean="0"/>
              <a:t>27.07.2016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A5401-9FB0-4BC8-9A5B-A6394E6328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122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62838" y="549998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20.07.2016 </a:t>
            </a:r>
            <a:r>
              <a:rPr lang="bg-BG" b="1" dirty="0" smtClean="0"/>
              <a:t>г.</a:t>
            </a:r>
          </a:p>
          <a:p>
            <a:pPr algn="r"/>
            <a:r>
              <a:rPr lang="bg-BG" b="1" dirty="0" smtClean="0"/>
              <a:t>София</a:t>
            </a:r>
          </a:p>
        </p:txBody>
      </p:sp>
      <p:sp>
        <p:nvSpPr>
          <p:cNvPr id="255" name="Subtitle 2"/>
          <p:cNvSpPr>
            <a:spLocks noGrp="1"/>
          </p:cNvSpPr>
          <p:nvPr>
            <p:ph type="subTitle" idx="1"/>
          </p:nvPr>
        </p:nvSpPr>
        <p:spPr>
          <a:xfrm>
            <a:off x="1222222" y="1987340"/>
            <a:ext cx="9667008" cy="206308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bg-B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Уникален идентификационен номер и електронна </a:t>
            </a:r>
            <a:r>
              <a:rPr lang="bg-BG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автентикация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3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994031" y="984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786816" cy="67588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bg-BG" dirty="0" smtClean="0"/>
              <a:t>РЕГИСТРАЦИЯ НА ЛИЦЕ - 2</a:t>
            </a:r>
            <a:endParaRPr lang="bg-BG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60613" y="98473"/>
            <a:ext cx="155664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5" name="Person Registr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5945" y="176528"/>
            <a:ext cx="10047514" cy="65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6124575" y="2247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4425800" y="1420836"/>
            <a:ext cx="136464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834"/>
            <a:ext cx="8750643" cy="60554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bg-BG" dirty="0" smtClean="0"/>
              <a:t>РЕГИСТРАЦИЯ НА СЪБИТИЕ - 2</a:t>
            </a:r>
            <a:endParaRPr lang="bg-BG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60613" y="98473"/>
            <a:ext cx="155664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947191" y="15079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5" name="Event Registr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4172" y="152042"/>
            <a:ext cx="10101943" cy="656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4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Custom</PresentationFormat>
  <Paragraphs>7</Paragraphs>
  <Slides>3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РЕГИСТРАЦИЯ НА ЛИЦЕ - 2</vt:lpstr>
      <vt:lpstr>РЕГИСТРАЦИЯ НА СЪБИТИЕ - 2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2016-04-16T06:08:00Z</dcterms:created>
  <dcterms:modified xsi:type="dcterms:W3CDTF">2016-07-27T05:42:50Z</dcterms:modified>
</cp:coreProperties>
</file>